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8"/>
  </p:notesMasterIdLst>
  <p:sldIdLst>
    <p:sldId id="401" r:id="rId2"/>
    <p:sldId id="395" r:id="rId3"/>
    <p:sldId id="397" r:id="rId4"/>
    <p:sldId id="394" r:id="rId5"/>
    <p:sldId id="379" r:id="rId6"/>
    <p:sldId id="381" r:id="rId7"/>
    <p:sldId id="376" r:id="rId8"/>
    <p:sldId id="383" r:id="rId9"/>
    <p:sldId id="385" r:id="rId10"/>
    <p:sldId id="387" r:id="rId11"/>
    <p:sldId id="391" r:id="rId12"/>
    <p:sldId id="400" r:id="rId13"/>
    <p:sldId id="378" r:id="rId14"/>
    <p:sldId id="392" r:id="rId15"/>
    <p:sldId id="393" r:id="rId16"/>
    <p:sldId id="399" r:id="rId17"/>
  </p:sldIdLst>
  <p:sldSz cx="9144000" cy="5143500" type="screen16x9"/>
  <p:notesSz cx="6858000" cy="9144000"/>
  <p:embeddedFontLst>
    <p:embeddedFont>
      <p:font typeface="Arial Cyr" pitchFamily="34" charset="0"/>
      <p:regular r:id="rId19"/>
      <p:bold r:id="rId20"/>
      <p:italic r:id="rId21"/>
      <p:boldItalic r:id="rId22"/>
    </p:embeddedFont>
  </p:embeddedFontLst>
  <p:defaultTextStyle>
    <a:defPPr>
      <a:defRPr lang="ru-RU"/>
    </a:defPPr>
    <a:lvl1pPr algn="l" rtl="0" fontAlgn="base">
      <a:spcBef>
        <a:spcPct val="0"/>
      </a:spcBef>
      <a:spcAft>
        <a:spcPct val="0"/>
      </a:spcAft>
      <a:defRPr sz="1000" kern="1200">
        <a:solidFill>
          <a:schemeClr val="accent1"/>
        </a:solidFill>
        <a:latin typeface="Arial" charset="0"/>
        <a:ea typeface="+mn-ea"/>
        <a:cs typeface="Arial" charset="0"/>
      </a:defRPr>
    </a:lvl1pPr>
    <a:lvl2pPr marL="457200" algn="l" rtl="0" fontAlgn="base">
      <a:spcBef>
        <a:spcPct val="0"/>
      </a:spcBef>
      <a:spcAft>
        <a:spcPct val="0"/>
      </a:spcAft>
      <a:defRPr sz="1000" kern="1200">
        <a:solidFill>
          <a:schemeClr val="accent1"/>
        </a:solidFill>
        <a:latin typeface="Arial" charset="0"/>
        <a:ea typeface="+mn-ea"/>
        <a:cs typeface="Arial" charset="0"/>
      </a:defRPr>
    </a:lvl2pPr>
    <a:lvl3pPr marL="914400" algn="l" rtl="0" fontAlgn="base">
      <a:spcBef>
        <a:spcPct val="0"/>
      </a:spcBef>
      <a:spcAft>
        <a:spcPct val="0"/>
      </a:spcAft>
      <a:defRPr sz="1000" kern="1200">
        <a:solidFill>
          <a:schemeClr val="accent1"/>
        </a:solidFill>
        <a:latin typeface="Arial" charset="0"/>
        <a:ea typeface="+mn-ea"/>
        <a:cs typeface="Arial" charset="0"/>
      </a:defRPr>
    </a:lvl3pPr>
    <a:lvl4pPr marL="1371600" algn="l" rtl="0" fontAlgn="base">
      <a:spcBef>
        <a:spcPct val="0"/>
      </a:spcBef>
      <a:spcAft>
        <a:spcPct val="0"/>
      </a:spcAft>
      <a:defRPr sz="1000" kern="1200">
        <a:solidFill>
          <a:schemeClr val="accent1"/>
        </a:solidFill>
        <a:latin typeface="Arial" charset="0"/>
        <a:ea typeface="+mn-ea"/>
        <a:cs typeface="Arial" charset="0"/>
      </a:defRPr>
    </a:lvl4pPr>
    <a:lvl5pPr marL="1828800" algn="l" rtl="0" fontAlgn="base">
      <a:spcBef>
        <a:spcPct val="0"/>
      </a:spcBef>
      <a:spcAft>
        <a:spcPct val="0"/>
      </a:spcAft>
      <a:defRPr sz="1000" kern="1200">
        <a:solidFill>
          <a:schemeClr val="accent1"/>
        </a:solidFill>
        <a:latin typeface="Arial" charset="0"/>
        <a:ea typeface="+mn-ea"/>
        <a:cs typeface="Arial" charset="0"/>
      </a:defRPr>
    </a:lvl5pPr>
    <a:lvl6pPr marL="2286000" algn="l" defTabSz="914400" rtl="0" eaLnBrk="1" latinLnBrk="0" hangingPunct="1">
      <a:defRPr sz="1000" kern="1200">
        <a:solidFill>
          <a:schemeClr val="accent1"/>
        </a:solidFill>
        <a:latin typeface="Arial" charset="0"/>
        <a:ea typeface="+mn-ea"/>
        <a:cs typeface="Arial" charset="0"/>
      </a:defRPr>
    </a:lvl6pPr>
    <a:lvl7pPr marL="2743200" algn="l" defTabSz="914400" rtl="0" eaLnBrk="1" latinLnBrk="0" hangingPunct="1">
      <a:defRPr sz="1000" kern="1200">
        <a:solidFill>
          <a:schemeClr val="accent1"/>
        </a:solidFill>
        <a:latin typeface="Arial" charset="0"/>
        <a:ea typeface="+mn-ea"/>
        <a:cs typeface="Arial" charset="0"/>
      </a:defRPr>
    </a:lvl7pPr>
    <a:lvl8pPr marL="3200400" algn="l" defTabSz="914400" rtl="0" eaLnBrk="1" latinLnBrk="0" hangingPunct="1">
      <a:defRPr sz="1000" kern="1200">
        <a:solidFill>
          <a:schemeClr val="accent1"/>
        </a:solidFill>
        <a:latin typeface="Arial" charset="0"/>
        <a:ea typeface="+mn-ea"/>
        <a:cs typeface="Arial" charset="0"/>
      </a:defRPr>
    </a:lvl8pPr>
    <a:lvl9pPr marL="3657600" algn="l" defTabSz="914400" rtl="0" eaLnBrk="1" latinLnBrk="0" hangingPunct="1">
      <a:defRPr sz="1000" kern="1200">
        <a:solidFill>
          <a:schemeClr val="accent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2F5496"/>
  </p:clrMru>
</p:presentationPr>
</file>

<file path=ppt/tableStyles.xml><?xml version="1.0" encoding="utf-8"?>
<a:tblStyleLst xmlns:a="http://schemas.openxmlformats.org/drawingml/2006/main" def="{6950EF27-B333-4DB0-A178-4327287874C2}">
  <a:tblStyle styleId="{6950EF27-B333-4DB0-A178-4327287874C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3" autoAdjust="0"/>
    <p:restoredTop sz="94660"/>
  </p:normalViewPr>
  <p:slideViewPr>
    <p:cSldViewPr snapToGrid="0">
      <p:cViewPr>
        <p:scale>
          <a:sx n="75" d="100"/>
          <a:sy n="75" d="100"/>
        </p:scale>
        <p:origin x="-1236" y="-594"/>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Google Shape;3;n"/>
          <p:cNvSpPr>
            <a:spLocks noGrp="1" noRot="1" noChangeAspect="1"/>
          </p:cNvSpPr>
          <p:nvPr>
            <p:ph type="sldImg" idx="2"/>
          </p:nvPr>
        </p:nvSpPr>
        <p:spPr bwMode="auto">
          <a:xfrm>
            <a:off x="381000" y="685800"/>
            <a:ext cx="6096000" cy="3429000"/>
          </a:xfrm>
          <a:custGeom>
            <a:avLst/>
            <a:gdLst>
              <a:gd name="T0" fmla="*/ 0 w 120000"/>
              <a:gd name="T1" fmla="*/ 0 h 120000"/>
              <a:gd name="T2" fmla="*/ 2147483647 w 120000"/>
              <a:gd name="T3" fmla="*/ 0 h 120000"/>
              <a:gd name="T4" fmla="*/ 2147483647 w 120000"/>
              <a:gd name="T5" fmla="*/ 2147483647 h 120000"/>
              <a:gd name="T6" fmla="*/ 0 w 120000"/>
              <a:gd name="T7" fmla="*/ 2147483647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15" name="Google Shape;4;n"/>
          <p:cNvSpPr txBox="1">
            <a:spLocks noGrp="1"/>
          </p:cNvSpPr>
          <p:nvPr>
            <p:ph type="body" idx="1"/>
          </p:nvPr>
        </p:nvSpPr>
        <p:spPr bwMode="auto">
          <a:xfrm>
            <a:off x="685800" y="4343400"/>
            <a:ext cx="5486400" cy="4114800"/>
          </a:xfrm>
          <a:prstGeom prst="rect">
            <a:avLst/>
          </a:prstGeom>
          <a:noFill/>
          <a:ln w="9525">
            <a:noFill/>
            <a:miter lim="800000"/>
            <a:headEnd/>
            <a:tailEnd/>
          </a:ln>
        </p:spPr>
        <p:txBody>
          <a:bodyPr vert="horz" wrap="square" lIns="91425" tIns="91425" rIns="91425" bIns="91425" numCol="1" anchor="t" anchorCtr="0" compatLnSpc="1">
            <a:prstTxWarp prst="textNoShape">
              <a:avLst/>
            </a:prstTxWarp>
          </a:bodyPr>
          <a:lstStyle/>
          <a:p>
            <a:pPr lvl="0"/>
            <a:endParaRPr lang="ru-RU" smtClean="0">
              <a:sym typeface="Arial" charset="0"/>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L="457200" indent="-317500" algn="l" rtl="0" eaLnBrk="0" fontAlgn="base" hangingPunct="0">
      <a:spcBef>
        <a:spcPct val="0"/>
      </a:spcBef>
      <a:spcAft>
        <a:spcPct val="0"/>
      </a:spcAft>
      <a:buClr>
        <a:srgbClr val="000000"/>
      </a:buClr>
      <a:buFont typeface="Arial" charset="0"/>
      <a:defRPr sz="1400">
        <a:solidFill>
          <a:srgbClr val="000000"/>
        </a:solidFill>
        <a:latin typeface="Arial"/>
        <a:ea typeface="Arial"/>
        <a:cs typeface="Arial"/>
        <a:sym typeface="Arial" charset="0"/>
      </a:defRPr>
    </a:lvl1pPr>
    <a:lvl2pPr marL="742950" lvl="1" indent="-285750" algn="l" rtl="0" eaLnBrk="0" fontAlgn="base" hangingPunct="0">
      <a:spcBef>
        <a:spcPct val="0"/>
      </a:spcBef>
      <a:spcAft>
        <a:spcPct val="0"/>
      </a:spcAft>
      <a:buClr>
        <a:srgbClr val="000000"/>
      </a:buClr>
      <a:buFont typeface="Arial" charset="0"/>
      <a:defRPr sz="1400">
        <a:solidFill>
          <a:srgbClr val="000000"/>
        </a:solidFill>
        <a:latin typeface="Arial"/>
        <a:ea typeface="Arial"/>
        <a:cs typeface="Arial"/>
        <a:sym typeface="Arial" charset="0"/>
      </a:defRPr>
    </a:lvl2pPr>
    <a:lvl3pPr marL="1143000" lvl="2" indent="-228600" algn="l" rtl="0" eaLnBrk="0" fontAlgn="base" hangingPunct="0">
      <a:spcBef>
        <a:spcPct val="0"/>
      </a:spcBef>
      <a:spcAft>
        <a:spcPct val="0"/>
      </a:spcAft>
      <a:buClr>
        <a:srgbClr val="000000"/>
      </a:buClr>
      <a:buFont typeface="Arial" charset="0"/>
      <a:defRPr sz="1400">
        <a:solidFill>
          <a:srgbClr val="000000"/>
        </a:solidFill>
        <a:latin typeface="Arial"/>
        <a:ea typeface="Arial"/>
        <a:cs typeface="Arial"/>
        <a:sym typeface="Arial" charset="0"/>
      </a:defRPr>
    </a:lvl3pPr>
    <a:lvl4pPr marL="1600200" lvl="3" indent="-228600" algn="l" rtl="0" eaLnBrk="0" fontAlgn="base" hangingPunct="0">
      <a:spcBef>
        <a:spcPct val="0"/>
      </a:spcBef>
      <a:spcAft>
        <a:spcPct val="0"/>
      </a:spcAft>
      <a:buClr>
        <a:srgbClr val="000000"/>
      </a:buClr>
      <a:buFont typeface="Arial" charset="0"/>
      <a:defRPr sz="1400">
        <a:solidFill>
          <a:srgbClr val="000000"/>
        </a:solidFill>
        <a:latin typeface="Arial"/>
        <a:ea typeface="Arial"/>
        <a:cs typeface="Arial"/>
        <a:sym typeface="Arial" charset="0"/>
      </a:defRPr>
    </a:lvl4pPr>
    <a:lvl5pPr marL="2057400" lvl="4" indent="-228600" algn="l" rtl="0" eaLnBrk="0" fontAlgn="base" hangingPunct="0">
      <a:spcBef>
        <a:spcPct val="0"/>
      </a:spcBef>
      <a:spcAft>
        <a:spcPct val="0"/>
      </a:spcAft>
      <a:buClr>
        <a:srgbClr val="000000"/>
      </a:buClr>
      <a:buFont typeface="Arial" charset="0"/>
      <a:defRPr sz="1400">
        <a:solidFill>
          <a:srgbClr val="000000"/>
        </a:solidFill>
        <a:latin typeface="Arial"/>
        <a:ea typeface="Arial"/>
        <a:cs typeface="Arial"/>
        <a:sym typeface="Arial"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481" name="Google Shape;101;g35f391192_04:notes"/>
          <p:cNvSpPr>
            <a:spLocks noGrp="1" noRot="1" noChangeAspect="1" noTextEdit="1"/>
          </p:cNvSpPr>
          <p:nvPr>
            <p:ph type="sldImg" idx="2"/>
          </p:nvPr>
        </p:nvSpPr>
        <p:spPr>
          <a:ln>
            <a:headEnd/>
            <a:tailEnd/>
          </a:ln>
        </p:spPr>
      </p:sp>
      <p:sp>
        <p:nvSpPr>
          <p:cNvPr id="20482" name="Google Shape;102;g35f391192_04:notes"/>
          <p:cNvSpPr txBox="1">
            <a:spLocks noGrp="1"/>
          </p:cNvSpPr>
          <p:nvPr>
            <p:ph type="body" idx="1"/>
          </p:nvPr>
        </p:nvSpPr>
        <p:spPr>
          <a:ln/>
        </p:spPr>
        <p:txBody>
          <a:bodyPr/>
          <a:lstStyle/>
          <a:p>
            <a:pPr marL="0" indent="0" eaLnBrk="1" hangingPunct="1">
              <a:buSzPts val="1400"/>
            </a:pPr>
            <a:endParaRPr lang="ru-RU" sz="1100" smtClean="0">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2529" name="Google Shape;101;g35f391192_04:notes"/>
          <p:cNvSpPr>
            <a:spLocks noGrp="1" noRot="1" noChangeAspect="1" noTextEdit="1"/>
          </p:cNvSpPr>
          <p:nvPr>
            <p:ph type="sldImg" idx="2"/>
          </p:nvPr>
        </p:nvSpPr>
        <p:spPr>
          <a:ln>
            <a:headEnd/>
            <a:tailEnd/>
          </a:ln>
        </p:spPr>
      </p:sp>
      <p:sp>
        <p:nvSpPr>
          <p:cNvPr id="22530" name="Google Shape;102;g35f391192_04:notes"/>
          <p:cNvSpPr txBox="1">
            <a:spLocks noGrp="1"/>
          </p:cNvSpPr>
          <p:nvPr>
            <p:ph type="body" idx="1"/>
          </p:nvPr>
        </p:nvSpPr>
        <p:spPr>
          <a:ln/>
        </p:spPr>
        <p:txBody>
          <a:bodyPr/>
          <a:lstStyle/>
          <a:p>
            <a:pPr marL="0" indent="0" eaLnBrk="1" hangingPunct="1">
              <a:buSzPts val="1400"/>
            </a:pPr>
            <a:endParaRPr lang="ru-RU" sz="1100" smtClean="0">
              <a:latin typeface="Arial" charset="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7" name="Google Shape;101;g35f391192_04:notes"/>
          <p:cNvSpPr>
            <a:spLocks noGrp="1" noRot="1" noChangeAspect="1" noTextEdit="1"/>
          </p:cNvSpPr>
          <p:nvPr>
            <p:ph type="sldImg" idx="2"/>
          </p:nvPr>
        </p:nvSpPr>
        <p:spPr>
          <a:ln>
            <a:headEnd/>
            <a:tailEnd/>
          </a:ln>
        </p:spPr>
      </p:sp>
      <p:sp>
        <p:nvSpPr>
          <p:cNvPr id="24578" name="Google Shape;102;g35f391192_04:notes"/>
          <p:cNvSpPr txBox="1">
            <a:spLocks noGrp="1"/>
          </p:cNvSpPr>
          <p:nvPr>
            <p:ph type="body" idx="1"/>
          </p:nvPr>
        </p:nvSpPr>
        <p:spPr>
          <a:ln/>
        </p:spPr>
        <p:txBody>
          <a:bodyPr/>
          <a:lstStyle/>
          <a:p>
            <a:pPr marL="0" indent="0" eaLnBrk="1" hangingPunct="1">
              <a:buSzPts val="1400"/>
            </a:pPr>
            <a:endParaRPr lang="ru-RU" sz="1100" smtClean="0">
              <a:latin typeface="Arial" charset="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625" name="Google Shape;101;g35f391192_04:notes"/>
          <p:cNvSpPr>
            <a:spLocks noGrp="1" noRot="1" noChangeAspect="1" noTextEdit="1"/>
          </p:cNvSpPr>
          <p:nvPr>
            <p:ph type="sldImg" idx="2"/>
          </p:nvPr>
        </p:nvSpPr>
        <p:spPr>
          <a:ln>
            <a:headEnd/>
            <a:tailEnd/>
          </a:ln>
        </p:spPr>
      </p:sp>
      <p:sp>
        <p:nvSpPr>
          <p:cNvPr id="26626" name="Google Shape;102;g35f391192_04:notes"/>
          <p:cNvSpPr txBox="1">
            <a:spLocks noGrp="1"/>
          </p:cNvSpPr>
          <p:nvPr>
            <p:ph type="body" idx="1"/>
          </p:nvPr>
        </p:nvSpPr>
        <p:spPr>
          <a:ln/>
        </p:spPr>
        <p:txBody>
          <a:bodyPr/>
          <a:lstStyle/>
          <a:p>
            <a:pPr marL="0" indent="0" eaLnBrk="1" hangingPunct="1">
              <a:buSzPts val="1400"/>
            </a:pPr>
            <a:endParaRPr lang="ru-RU" sz="1100" smtClean="0">
              <a:latin typeface="Arial" charset="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673" name="Google Shape;101;g35f391192_04:notes"/>
          <p:cNvSpPr>
            <a:spLocks noGrp="1" noRot="1" noChangeAspect="1" noTextEdit="1"/>
          </p:cNvSpPr>
          <p:nvPr>
            <p:ph type="sldImg" idx="2"/>
          </p:nvPr>
        </p:nvSpPr>
        <p:spPr>
          <a:ln>
            <a:headEnd/>
            <a:tailEnd/>
          </a:ln>
        </p:spPr>
      </p:sp>
      <p:sp>
        <p:nvSpPr>
          <p:cNvPr id="28674" name="Google Shape;102;g35f391192_04:notes"/>
          <p:cNvSpPr txBox="1">
            <a:spLocks noGrp="1"/>
          </p:cNvSpPr>
          <p:nvPr>
            <p:ph type="body" idx="1"/>
          </p:nvPr>
        </p:nvSpPr>
        <p:spPr>
          <a:ln/>
        </p:spPr>
        <p:txBody>
          <a:bodyPr/>
          <a:lstStyle/>
          <a:p>
            <a:pPr marL="0" indent="0" eaLnBrk="1" hangingPunct="1">
              <a:buSzPts val="1400"/>
            </a:pPr>
            <a:endParaRPr lang="ru-RU" sz="1100" smtClean="0">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8613"/>
            <a:ext cx="7772400" cy="1101725"/>
          </a:xfr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5264150" y="517525"/>
            <a:ext cx="1508125" cy="400208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738188" y="517525"/>
            <a:ext cx="4373562" cy="400208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5"/>
            <a:ext cx="7772400" cy="1022350"/>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738188" y="1476375"/>
            <a:ext cx="2940050" cy="304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3830638" y="1476375"/>
            <a:ext cx="2941637" cy="304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6375"/>
            <a:ext cx="8229600" cy="85725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4788"/>
            <a:ext cx="3008313" cy="871537"/>
          </a:xfrm>
        </p:spPr>
        <p:txBody>
          <a:bodyPr/>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450"/>
          </a:xfrm>
        </p:spPr>
        <p:txBody>
          <a:bodyPr/>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sym typeface="Arial" charset="0"/>
            </a:endParaRPr>
          </a:p>
        </p:txBody>
      </p:sp>
      <p:sp>
        <p:nvSpPr>
          <p:cNvPr id="4" name="Текст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oogle Shape;10;p2"/>
          <p:cNvGrpSpPr>
            <a:grpSpLocks/>
          </p:cNvGrpSpPr>
          <p:nvPr/>
        </p:nvGrpSpPr>
        <p:grpSpPr bwMode="auto">
          <a:xfrm>
            <a:off x="-12700" y="1423988"/>
            <a:ext cx="9156700" cy="3719512"/>
            <a:chOff x="187960" y="1453515"/>
            <a:chExt cx="3861435" cy="1568450"/>
          </a:xfrm>
        </p:grpSpPr>
        <p:sp>
          <p:nvSpPr>
            <p:cNvPr id="41987" name="Google Shape;11;p2"/>
            <p:cNvSpPr>
              <a:spLocks/>
            </p:cNvSpPr>
            <p:nvPr/>
          </p:nvSpPr>
          <p:spPr bwMode="auto">
            <a:xfrm>
              <a:off x="187960" y="1453515"/>
              <a:ext cx="3860766" cy="1568450"/>
            </a:xfrm>
            <a:custGeom>
              <a:avLst/>
              <a:gdLst/>
              <a:ahLst/>
              <a:cxnLst>
                <a:cxn ang="0">
                  <a:pos x="1304290" y="810260"/>
                </a:cxn>
                <a:cxn ang="0">
                  <a:pos x="0" y="608330"/>
                </a:cxn>
                <a:cxn ang="0">
                  <a:pos x="0" y="1570355"/>
                </a:cxn>
                <a:cxn ang="0">
                  <a:pos x="3864610" y="1570355"/>
                </a:cxn>
                <a:cxn ang="0">
                  <a:pos x="3864610" y="0"/>
                </a:cxn>
                <a:cxn ang="0">
                  <a:pos x="1304290" y="810260"/>
                </a:cxn>
              </a:cxnLst>
              <a:rect l="0" t="0"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rotWithShape="0">
              <a:gsLst>
                <a:gs pos="0">
                  <a:srgbClr val="FFC486">
                    <a:alpha val="20000"/>
                  </a:srgbClr>
                </a:gs>
                <a:gs pos="100000">
                  <a:srgbClr val="FF866B">
                    <a:alpha val="20000"/>
                  </a:srgbClr>
                </a:gs>
              </a:gsLst>
              <a:lin ang="0"/>
            </a:gradFill>
            <a:ln w="9525">
              <a:noFill/>
              <a:round/>
              <a:headEnd/>
              <a:tailEnd/>
            </a:ln>
          </p:spPr>
          <p:txBody>
            <a:bodyPr lIns="91425" tIns="45700" rIns="91425" bIns="45700" anchor="ctr"/>
            <a:lstStyle/>
            <a:p>
              <a:pPr eaLnBrk="0" hangingPunct="0">
                <a:defRPr/>
              </a:pPr>
              <a:endParaRPr lang="ru-RU">
                <a:solidFill>
                  <a:schemeClr val="tx1"/>
                </a:solidFill>
              </a:endParaRPr>
            </a:p>
          </p:txBody>
        </p:sp>
        <p:sp>
          <p:nvSpPr>
            <p:cNvPr id="41988" name="Google Shape;12;p2"/>
            <p:cNvSpPr>
              <a:spLocks/>
            </p:cNvSpPr>
            <p:nvPr/>
          </p:nvSpPr>
          <p:spPr bwMode="auto">
            <a:xfrm>
              <a:off x="187960" y="2182513"/>
              <a:ext cx="3860766" cy="838113"/>
            </a:xfrm>
            <a:custGeom>
              <a:avLst/>
              <a:gdLst/>
              <a:ahLst/>
              <a:cxnLst>
                <a:cxn ang="0">
                  <a:pos x="1932305" y="451485"/>
                </a:cxn>
                <a:cxn ang="0">
                  <a:pos x="0" y="0"/>
                </a:cxn>
                <a:cxn ang="0">
                  <a:pos x="0" y="840740"/>
                </a:cxn>
                <a:cxn ang="0">
                  <a:pos x="3864610" y="840740"/>
                </a:cxn>
                <a:cxn ang="0">
                  <a:pos x="3864610" y="635"/>
                </a:cxn>
                <a:cxn ang="0">
                  <a:pos x="1932305" y="451485"/>
                </a:cxn>
              </a:cxnLst>
              <a:rect l="0" t="0"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rotWithShape="0">
              <a:gsLst>
                <a:gs pos="0">
                  <a:srgbClr val="F20122">
                    <a:alpha val="20000"/>
                  </a:srgbClr>
                </a:gs>
                <a:gs pos="100000">
                  <a:srgbClr val="FF6A00">
                    <a:alpha val="20000"/>
                  </a:srgbClr>
                </a:gs>
              </a:gsLst>
              <a:lin ang="10800000"/>
            </a:gradFill>
            <a:ln w="9525">
              <a:noFill/>
              <a:round/>
              <a:headEnd/>
              <a:tailEnd/>
            </a:ln>
          </p:spPr>
          <p:txBody>
            <a:bodyPr lIns="91425" tIns="45700" rIns="91425" bIns="45700" anchor="ctr"/>
            <a:lstStyle/>
            <a:p>
              <a:pPr eaLnBrk="0" hangingPunct="0">
                <a:defRPr/>
              </a:pPr>
              <a:endParaRPr lang="ru-RU">
                <a:solidFill>
                  <a:schemeClr val="tx1"/>
                </a:solidFill>
              </a:endParaRPr>
            </a:p>
          </p:txBody>
        </p:sp>
        <p:sp>
          <p:nvSpPr>
            <p:cNvPr id="41989" name="Google Shape;13;p2"/>
            <p:cNvSpPr>
              <a:spLocks/>
            </p:cNvSpPr>
            <p:nvPr/>
          </p:nvSpPr>
          <p:spPr bwMode="auto">
            <a:xfrm>
              <a:off x="188629" y="1819018"/>
              <a:ext cx="3860766" cy="1200269"/>
            </a:xfrm>
            <a:custGeom>
              <a:avLst/>
              <a:gdLst/>
              <a:ahLst/>
              <a:cxnLst>
                <a:cxn ang="0">
                  <a:pos x="2672715" y="887095"/>
                </a:cxn>
                <a:cxn ang="0">
                  <a:pos x="0" y="0"/>
                </a:cxn>
                <a:cxn ang="0">
                  <a:pos x="0" y="1204595"/>
                </a:cxn>
                <a:cxn ang="0">
                  <a:pos x="3864610" y="1204595"/>
                </a:cxn>
                <a:cxn ang="0">
                  <a:pos x="3864610" y="718820"/>
                </a:cxn>
                <a:cxn ang="0">
                  <a:pos x="2672715" y="887095"/>
                </a:cxn>
              </a:cxnLst>
              <a:rect l="0" t="0"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rotWithShape="0">
              <a:gsLst>
                <a:gs pos="0">
                  <a:srgbClr val="FF9F00">
                    <a:alpha val="20000"/>
                  </a:srgbClr>
                </a:gs>
                <a:gs pos="100000">
                  <a:srgbClr val="CC0000">
                    <a:alpha val="20000"/>
                  </a:srgbClr>
                </a:gs>
              </a:gsLst>
              <a:lin ang="0"/>
            </a:gradFill>
            <a:ln w="9525">
              <a:noFill/>
              <a:round/>
              <a:headEnd/>
              <a:tailEnd/>
            </a:ln>
          </p:spPr>
          <p:txBody>
            <a:bodyPr lIns="91425" tIns="45700" rIns="91425" bIns="45700" anchor="ctr"/>
            <a:lstStyle/>
            <a:p>
              <a:pPr eaLnBrk="0" hangingPunct="0">
                <a:defRPr/>
              </a:pPr>
              <a:endParaRPr lang="ru-RU">
                <a:solidFill>
                  <a:schemeClr val="tx1"/>
                </a:solidFill>
              </a:endParaRPr>
            </a:p>
          </p:txBody>
        </p:sp>
      </p:grpSp>
      <p:sp>
        <p:nvSpPr>
          <p:cNvPr id="1027" name="Google Shape;6;p1"/>
          <p:cNvSpPr txBox="1">
            <a:spLocks noGrp="1"/>
          </p:cNvSpPr>
          <p:nvPr>
            <p:ph type="title"/>
          </p:nvPr>
        </p:nvSpPr>
        <p:spPr bwMode="auto">
          <a:xfrm>
            <a:off x="738188" y="517525"/>
            <a:ext cx="6034087" cy="744538"/>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endParaRPr lang="ru-RU" smtClean="0">
              <a:sym typeface="Arial" charset="0"/>
            </a:endParaRPr>
          </a:p>
        </p:txBody>
      </p:sp>
      <p:sp>
        <p:nvSpPr>
          <p:cNvPr id="1028" name="Google Shape;7;p1"/>
          <p:cNvSpPr txBox="1">
            <a:spLocks noGrp="1"/>
          </p:cNvSpPr>
          <p:nvPr>
            <p:ph type="body" idx="1"/>
          </p:nvPr>
        </p:nvSpPr>
        <p:spPr bwMode="auto">
          <a:xfrm>
            <a:off x="738188" y="1476375"/>
            <a:ext cx="6034087" cy="3043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ru-RU" smtClean="0">
              <a:sym typeface="Arial" charset="0"/>
            </a:endParaRPr>
          </a:p>
        </p:txBody>
      </p:sp>
    </p:spTree>
  </p:cSld>
  <p:clrMap bg1="lt1" tx1="dk1" bg2="lt2" tx2="dk2" accent1="accent1" accent2="accent2" accent3="accent3" accent4="accent4" accent5="accent5" accent6="accent6" hlink="hlink" folHlink="folHlink"/>
  <p:sldLayoutIdLst>
    <p:sldLayoutId id="2147483670" r:id="rId1"/>
    <p:sldLayoutId id="2147483669" r:id="rId2"/>
    <p:sldLayoutId id="2147483668" r:id="rId3"/>
    <p:sldLayoutId id="2147483667" r:id="rId4"/>
    <p:sldLayoutId id="2147483666" r:id="rId5"/>
    <p:sldLayoutId id="2147483665" r:id="rId6"/>
    <p:sldLayoutId id="2147483664" r:id="rId7"/>
    <p:sldLayoutId id="2147483663" r:id="rId8"/>
    <p:sldLayoutId id="2147483662" r:id="rId9"/>
    <p:sldLayoutId id="2147483661" r:id="rId10"/>
    <p:sldLayoutId id="2147483660" r:id="rId11"/>
  </p:sldLayoutIdLst>
  <p:transition>
    <p:fade thruBlk="1"/>
  </p:transition>
  <p:hf hdr="0" ftr="0" dt="0"/>
  <p:txStyles>
    <p:titleStyle>
      <a:lvl1pPr algn="l" rtl="0" eaLnBrk="0" fontAlgn="base" hangingPunct="0">
        <a:spcBef>
          <a:spcPct val="0"/>
        </a:spcBef>
        <a:spcAft>
          <a:spcPct val="0"/>
        </a:spcAft>
        <a:buClr>
          <a:srgbClr val="000000"/>
        </a:buClr>
        <a:buFont typeface="Arial" charset="0"/>
        <a:defRPr sz="1400">
          <a:solidFill>
            <a:srgbClr val="000000"/>
          </a:solidFill>
          <a:latin typeface="+mj-lt"/>
          <a:ea typeface="+mj-ea"/>
          <a:cs typeface="+mj-cs"/>
          <a:sym typeface="Arial" charset="0"/>
        </a:defRPr>
      </a:lvl1pPr>
      <a:lvl2pPr algn="l" rtl="0" eaLnBrk="0" fontAlgn="base" hangingPunct="0">
        <a:spcBef>
          <a:spcPct val="0"/>
        </a:spcBef>
        <a:spcAft>
          <a:spcPct val="0"/>
        </a:spcAft>
        <a:buClr>
          <a:srgbClr val="000000"/>
        </a:buClr>
        <a:buFont typeface="Arial" charset="0"/>
        <a:defRPr sz="1400">
          <a:solidFill>
            <a:srgbClr val="000000"/>
          </a:solidFill>
          <a:latin typeface="Arial" charset="0"/>
          <a:cs typeface="Arial" charset="0"/>
          <a:sym typeface="Arial" charset="0"/>
        </a:defRPr>
      </a:lvl2pPr>
      <a:lvl3pPr algn="l" rtl="0" eaLnBrk="0" fontAlgn="base" hangingPunct="0">
        <a:spcBef>
          <a:spcPct val="0"/>
        </a:spcBef>
        <a:spcAft>
          <a:spcPct val="0"/>
        </a:spcAft>
        <a:buClr>
          <a:srgbClr val="000000"/>
        </a:buClr>
        <a:buFont typeface="Arial" charset="0"/>
        <a:defRPr sz="1400">
          <a:solidFill>
            <a:srgbClr val="000000"/>
          </a:solidFill>
          <a:latin typeface="Arial" charset="0"/>
          <a:cs typeface="Arial" charset="0"/>
          <a:sym typeface="Arial" charset="0"/>
        </a:defRPr>
      </a:lvl3pPr>
      <a:lvl4pPr algn="l" rtl="0" eaLnBrk="0" fontAlgn="base" hangingPunct="0">
        <a:spcBef>
          <a:spcPct val="0"/>
        </a:spcBef>
        <a:spcAft>
          <a:spcPct val="0"/>
        </a:spcAft>
        <a:buClr>
          <a:srgbClr val="000000"/>
        </a:buClr>
        <a:buFont typeface="Arial" charset="0"/>
        <a:defRPr sz="1400">
          <a:solidFill>
            <a:srgbClr val="000000"/>
          </a:solidFill>
          <a:latin typeface="Arial" charset="0"/>
          <a:cs typeface="Arial" charset="0"/>
          <a:sym typeface="Arial" charset="0"/>
        </a:defRPr>
      </a:lvl4pPr>
      <a:lvl5pPr algn="l" rtl="0" eaLnBrk="0" fontAlgn="base" hangingPunct="0">
        <a:spcBef>
          <a:spcPct val="0"/>
        </a:spcBef>
        <a:spcAft>
          <a:spcPct val="0"/>
        </a:spcAft>
        <a:buClr>
          <a:srgbClr val="000000"/>
        </a:buClr>
        <a:buFont typeface="Arial" charset="0"/>
        <a:defRPr sz="1400">
          <a:solidFill>
            <a:srgbClr val="000000"/>
          </a:solidFill>
          <a:latin typeface="Arial" charset="0"/>
          <a:cs typeface="Arial" charset="0"/>
          <a:sym typeface="Arial" charset="0"/>
        </a:defRPr>
      </a:lvl5pPr>
      <a:lvl6pPr marL="457200" algn="l" rtl="0" eaLnBrk="0" fontAlgn="base" hangingPunct="0">
        <a:spcBef>
          <a:spcPct val="0"/>
        </a:spcBef>
        <a:spcAft>
          <a:spcPct val="0"/>
        </a:spcAft>
        <a:buClr>
          <a:srgbClr val="000000"/>
        </a:buClr>
        <a:buFont typeface="Arial" charset="0"/>
        <a:defRPr sz="1400">
          <a:solidFill>
            <a:srgbClr val="000000"/>
          </a:solidFill>
          <a:latin typeface="Arial" charset="0"/>
          <a:cs typeface="Arial" charset="0"/>
          <a:sym typeface="Arial" charset="0"/>
        </a:defRPr>
      </a:lvl6pPr>
      <a:lvl7pPr marL="914400" algn="l" rtl="0" eaLnBrk="0" fontAlgn="base" hangingPunct="0">
        <a:spcBef>
          <a:spcPct val="0"/>
        </a:spcBef>
        <a:spcAft>
          <a:spcPct val="0"/>
        </a:spcAft>
        <a:buClr>
          <a:srgbClr val="000000"/>
        </a:buClr>
        <a:buFont typeface="Arial" charset="0"/>
        <a:defRPr sz="1400">
          <a:solidFill>
            <a:srgbClr val="000000"/>
          </a:solidFill>
          <a:latin typeface="Arial" charset="0"/>
          <a:cs typeface="Arial" charset="0"/>
          <a:sym typeface="Arial" charset="0"/>
        </a:defRPr>
      </a:lvl7pPr>
      <a:lvl8pPr marL="1371600" algn="l" rtl="0" eaLnBrk="0" fontAlgn="base" hangingPunct="0">
        <a:spcBef>
          <a:spcPct val="0"/>
        </a:spcBef>
        <a:spcAft>
          <a:spcPct val="0"/>
        </a:spcAft>
        <a:buClr>
          <a:srgbClr val="000000"/>
        </a:buClr>
        <a:buFont typeface="Arial" charset="0"/>
        <a:defRPr sz="1400">
          <a:solidFill>
            <a:srgbClr val="000000"/>
          </a:solidFill>
          <a:latin typeface="Arial" charset="0"/>
          <a:cs typeface="Arial" charset="0"/>
          <a:sym typeface="Arial" charset="0"/>
        </a:defRPr>
      </a:lvl8pPr>
      <a:lvl9pPr marL="1828800" algn="l" rtl="0" eaLnBrk="0" fontAlgn="base" hangingPunct="0">
        <a:spcBef>
          <a:spcPct val="0"/>
        </a:spcBef>
        <a:spcAft>
          <a:spcPct val="0"/>
        </a:spcAft>
        <a:buClr>
          <a:srgbClr val="000000"/>
        </a:buClr>
        <a:buFont typeface="Arial" charset="0"/>
        <a:defRPr sz="1400">
          <a:solidFill>
            <a:srgbClr val="000000"/>
          </a:solidFill>
          <a:latin typeface="Arial" charset="0"/>
          <a:cs typeface="Arial" charset="0"/>
          <a:sym typeface="Arial" charset="0"/>
        </a:defRPr>
      </a:lvl9pPr>
    </p:titleStyle>
    <p:bodyStyle>
      <a:lvl1pPr algn="l" rtl="0" eaLnBrk="0" fontAlgn="base" hangingPunct="0">
        <a:spcBef>
          <a:spcPct val="0"/>
        </a:spcBef>
        <a:spcAft>
          <a:spcPct val="0"/>
        </a:spcAft>
        <a:buClr>
          <a:srgbClr val="000000"/>
        </a:buClr>
        <a:buFont typeface="Arial" charset="0"/>
        <a:defRPr sz="1400">
          <a:solidFill>
            <a:srgbClr val="000000"/>
          </a:solidFill>
          <a:latin typeface="+mn-lt"/>
          <a:ea typeface="+mn-ea"/>
          <a:cs typeface="+mn-cs"/>
          <a:sym typeface="Arial" charset="0"/>
        </a:defRPr>
      </a:lvl1pPr>
      <a:lvl2pPr algn="l" rtl="0" eaLnBrk="0" fontAlgn="base" hangingPunct="0">
        <a:spcBef>
          <a:spcPct val="0"/>
        </a:spcBef>
        <a:spcAft>
          <a:spcPct val="0"/>
        </a:spcAft>
        <a:buClr>
          <a:srgbClr val="000000"/>
        </a:buClr>
        <a:buFont typeface="Arial" charset="0"/>
        <a:defRPr sz="1400">
          <a:solidFill>
            <a:srgbClr val="000000"/>
          </a:solidFill>
          <a:latin typeface="+mn-lt"/>
          <a:cs typeface="+mn-cs"/>
          <a:sym typeface="Arial" charset="0"/>
        </a:defRPr>
      </a:lvl2pPr>
      <a:lvl3pPr algn="l" rtl="0" eaLnBrk="0" fontAlgn="base" hangingPunct="0">
        <a:spcBef>
          <a:spcPct val="0"/>
        </a:spcBef>
        <a:spcAft>
          <a:spcPct val="0"/>
        </a:spcAft>
        <a:buClr>
          <a:srgbClr val="000000"/>
        </a:buClr>
        <a:buFont typeface="Arial" charset="0"/>
        <a:defRPr sz="1400">
          <a:solidFill>
            <a:srgbClr val="000000"/>
          </a:solidFill>
          <a:latin typeface="+mn-lt"/>
          <a:cs typeface="+mn-cs"/>
          <a:sym typeface="Arial" charset="0"/>
        </a:defRPr>
      </a:lvl3pPr>
      <a:lvl4pPr algn="l" rtl="0" eaLnBrk="0" fontAlgn="base" hangingPunct="0">
        <a:spcBef>
          <a:spcPct val="0"/>
        </a:spcBef>
        <a:spcAft>
          <a:spcPct val="0"/>
        </a:spcAft>
        <a:buClr>
          <a:srgbClr val="000000"/>
        </a:buClr>
        <a:buFont typeface="Arial" charset="0"/>
        <a:defRPr sz="1400">
          <a:solidFill>
            <a:srgbClr val="000000"/>
          </a:solidFill>
          <a:latin typeface="+mn-lt"/>
          <a:cs typeface="+mn-cs"/>
          <a:sym typeface="Arial" charset="0"/>
        </a:defRPr>
      </a:lvl4pPr>
      <a:lvl5pPr algn="l" rtl="0" eaLnBrk="0" fontAlgn="base" hangingPunct="0">
        <a:spcBef>
          <a:spcPct val="0"/>
        </a:spcBef>
        <a:spcAft>
          <a:spcPct val="0"/>
        </a:spcAft>
        <a:buClr>
          <a:srgbClr val="000000"/>
        </a:buClr>
        <a:buFont typeface="Arial" charset="0"/>
        <a:defRPr sz="1400">
          <a:solidFill>
            <a:srgbClr val="000000"/>
          </a:solidFill>
          <a:latin typeface="+mn-lt"/>
          <a:cs typeface="+mn-cs"/>
          <a:sym typeface="Arial" charset="0"/>
        </a:defRPr>
      </a:lvl5pPr>
      <a:lvl6pPr marL="457200" algn="l" rtl="0" eaLnBrk="0" fontAlgn="base" hangingPunct="0">
        <a:spcBef>
          <a:spcPct val="0"/>
        </a:spcBef>
        <a:spcAft>
          <a:spcPct val="0"/>
        </a:spcAft>
        <a:buClr>
          <a:srgbClr val="000000"/>
        </a:buClr>
        <a:buFont typeface="Arial" charset="0"/>
        <a:defRPr sz="1400">
          <a:solidFill>
            <a:srgbClr val="000000"/>
          </a:solidFill>
          <a:latin typeface="+mn-lt"/>
          <a:cs typeface="+mn-cs"/>
          <a:sym typeface="Arial" charset="0"/>
        </a:defRPr>
      </a:lvl6pPr>
      <a:lvl7pPr marL="914400" algn="l" rtl="0" eaLnBrk="0" fontAlgn="base" hangingPunct="0">
        <a:spcBef>
          <a:spcPct val="0"/>
        </a:spcBef>
        <a:spcAft>
          <a:spcPct val="0"/>
        </a:spcAft>
        <a:buClr>
          <a:srgbClr val="000000"/>
        </a:buClr>
        <a:buFont typeface="Arial" charset="0"/>
        <a:defRPr sz="1400">
          <a:solidFill>
            <a:srgbClr val="000000"/>
          </a:solidFill>
          <a:latin typeface="+mn-lt"/>
          <a:cs typeface="+mn-cs"/>
          <a:sym typeface="Arial" charset="0"/>
        </a:defRPr>
      </a:lvl7pPr>
      <a:lvl8pPr marL="1371600" algn="l" rtl="0" eaLnBrk="0" fontAlgn="base" hangingPunct="0">
        <a:spcBef>
          <a:spcPct val="0"/>
        </a:spcBef>
        <a:spcAft>
          <a:spcPct val="0"/>
        </a:spcAft>
        <a:buClr>
          <a:srgbClr val="000000"/>
        </a:buClr>
        <a:buFont typeface="Arial" charset="0"/>
        <a:defRPr sz="1400">
          <a:solidFill>
            <a:srgbClr val="000000"/>
          </a:solidFill>
          <a:latin typeface="+mn-lt"/>
          <a:cs typeface="+mn-cs"/>
          <a:sym typeface="Arial" charset="0"/>
        </a:defRPr>
      </a:lvl8pPr>
      <a:lvl9pPr marL="1828800" algn="l" rtl="0" eaLnBrk="0" fontAlgn="base" hangingPunct="0">
        <a:spcBef>
          <a:spcPct val="0"/>
        </a:spcBef>
        <a:spcAft>
          <a:spcPct val="0"/>
        </a:spcAft>
        <a:buClr>
          <a:srgbClr val="000000"/>
        </a:buClr>
        <a:buFont typeface="Arial" charset="0"/>
        <a:defRPr sz="1400">
          <a:solidFill>
            <a:srgbClr val="000000"/>
          </a:solidFill>
          <a:latin typeface="+mn-lt"/>
          <a:cs typeface="+mn-cs"/>
          <a:sym typeface="Arial" charset="0"/>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ROalU379l3U"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DbHRvcAN7G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2"/>
          <p:cNvSpPr txBox="1">
            <a:spLocks noGrp="1"/>
          </p:cNvSpPr>
          <p:nvPr>
            <p:ph type="title"/>
          </p:nvPr>
        </p:nvSpPr>
        <p:spPr>
          <a:xfrm>
            <a:off x="738188" y="517525"/>
            <a:ext cx="6034087" cy="388938"/>
          </a:xfrm>
        </p:spPr>
        <p:txBody>
          <a:bodyPr/>
          <a:lstStyle/>
          <a:p>
            <a:r>
              <a:rPr lang="ro-RO" sz="1800" smtClean="0">
                <a:solidFill>
                  <a:schemeClr val="accent1"/>
                </a:solidFill>
              </a:rPr>
              <a:t>Programarea algoritmilor în C</a:t>
            </a:r>
            <a:endParaRPr lang="ru-RU" sz="1800" smtClean="0">
              <a:solidFill>
                <a:schemeClr val="accent1"/>
              </a:solidFill>
            </a:endParaRPr>
          </a:p>
        </p:txBody>
      </p:sp>
      <p:sp>
        <p:nvSpPr>
          <p:cNvPr id="14338" name="Text Box 3"/>
          <p:cNvSpPr txBox="1">
            <a:spLocks noGrp="1"/>
          </p:cNvSpPr>
          <p:nvPr>
            <p:ph type="body" idx="1"/>
          </p:nvPr>
        </p:nvSpPr>
        <p:spPr>
          <a:xfrm>
            <a:off x="738188" y="1476375"/>
            <a:ext cx="8078787" cy="3043238"/>
          </a:xfrm>
        </p:spPr>
        <p:txBody>
          <a:bodyPr/>
          <a:lstStyle/>
          <a:p>
            <a:pPr>
              <a:lnSpc>
                <a:spcPct val="90000"/>
              </a:lnSpc>
            </a:pPr>
            <a:r>
              <a:rPr lang="en-US" sz="4800" smtClean="0"/>
              <a:t>Proiect</a:t>
            </a:r>
            <a:r>
              <a:rPr lang="ro-RO" sz="4800" smtClean="0"/>
              <a:t>:Sortarea prin inserție</a:t>
            </a:r>
          </a:p>
          <a:p>
            <a:pPr>
              <a:lnSpc>
                <a:spcPct val="90000"/>
              </a:lnSpc>
            </a:pPr>
            <a:endParaRPr lang="ro-RO" sz="4800" smtClean="0"/>
          </a:p>
          <a:p>
            <a:pPr>
              <a:lnSpc>
                <a:spcPct val="90000"/>
              </a:lnSpc>
            </a:pPr>
            <a:endParaRPr lang="ro-RO" sz="2000" smtClean="0"/>
          </a:p>
          <a:p>
            <a:pPr>
              <a:lnSpc>
                <a:spcPct val="90000"/>
              </a:lnSpc>
            </a:pPr>
            <a:r>
              <a:rPr lang="ro-RO" sz="2000" smtClean="0"/>
              <a:t>Realizat:Banaru Victoria</a:t>
            </a:r>
          </a:p>
          <a:p>
            <a:pPr>
              <a:lnSpc>
                <a:spcPct val="90000"/>
              </a:lnSpc>
            </a:pPr>
            <a:endParaRPr lang="ro-RO" sz="2000" smtClean="0"/>
          </a:p>
          <a:p>
            <a:pPr>
              <a:lnSpc>
                <a:spcPct val="90000"/>
              </a:lnSpc>
            </a:pPr>
            <a:endParaRPr lang="ro-RO" sz="2000" smtClean="0"/>
          </a:p>
          <a:p>
            <a:pPr>
              <a:lnSpc>
                <a:spcPct val="90000"/>
              </a:lnSpc>
            </a:pPr>
            <a:r>
              <a:rPr lang="ro-RO" sz="2000" smtClean="0"/>
              <a:t>Mentor:Bîtcă Ernest</a:t>
            </a:r>
            <a:endParaRPr lang="ru-RU" sz="2000" smtClean="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ChangeArrowheads="1"/>
          </p:cNvSpPr>
          <p:nvPr/>
        </p:nvSpPr>
        <p:spPr bwMode="auto">
          <a:xfrm>
            <a:off x="679450" y="579438"/>
            <a:ext cx="1606550" cy="366712"/>
          </a:xfrm>
          <a:prstGeom prst="rect">
            <a:avLst/>
          </a:prstGeom>
          <a:noFill/>
          <a:ln w="9525">
            <a:noFill/>
            <a:miter lim="800000"/>
            <a:headEnd/>
            <a:tailEnd/>
          </a:ln>
        </p:spPr>
        <p:txBody>
          <a:bodyPr wrap="none">
            <a:spAutoFit/>
          </a:bodyPr>
          <a:lstStyle/>
          <a:p>
            <a:pPr>
              <a:buClr>
                <a:srgbClr val="000000"/>
              </a:buClr>
              <a:buFont typeface="Arial" charset="0"/>
              <a:buNone/>
            </a:pPr>
            <a:r>
              <a:rPr lang="ro-RO" sz="1800">
                <a:solidFill>
                  <a:schemeClr val="accent2"/>
                </a:solidFill>
                <a:sym typeface="Arial" charset="0"/>
              </a:rPr>
              <a:t>Insertion</a:t>
            </a:r>
            <a:r>
              <a:rPr lang="en-US" sz="1800">
                <a:solidFill>
                  <a:schemeClr val="accent2"/>
                </a:solidFill>
                <a:sym typeface="Arial" charset="0"/>
              </a:rPr>
              <a:t> Sort.</a:t>
            </a:r>
          </a:p>
        </p:txBody>
      </p:sp>
      <p:sp>
        <p:nvSpPr>
          <p:cNvPr id="27650" name="Text Box 3"/>
          <p:cNvSpPr txBox="1">
            <a:spLocks noChangeArrowheads="1"/>
          </p:cNvSpPr>
          <p:nvPr/>
        </p:nvSpPr>
        <p:spPr bwMode="auto">
          <a:xfrm>
            <a:off x="822325" y="2071688"/>
            <a:ext cx="495300" cy="366712"/>
          </a:xfrm>
          <a:prstGeom prst="rect">
            <a:avLst/>
          </a:prstGeom>
          <a:noFill/>
          <a:ln w="9525">
            <a:noFill/>
            <a:miter lim="800000"/>
            <a:headEnd/>
            <a:tailEnd/>
          </a:ln>
        </p:spPr>
        <p:txBody>
          <a:bodyPr wrap="none">
            <a:spAutoFit/>
          </a:bodyPr>
          <a:lstStyle/>
          <a:p>
            <a:pPr eaLnBrk="0" hangingPunct="0"/>
            <a:r>
              <a:rPr lang="ro-RO" sz="1800" i="1">
                <a:solidFill>
                  <a:schemeClr val="tx1"/>
                </a:solidFill>
              </a:rPr>
              <a:t>i=5</a:t>
            </a:r>
            <a:endParaRPr lang="ru-RU" sz="1800" i="1">
              <a:solidFill>
                <a:schemeClr val="tx1"/>
              </a:solidFill>
            </a:endParaRPr>
          </a:p>
        </p:txBody>
      </p:sp>
      <p:sp>
        <p:nvSpPr>
          <p:cNvPr id="27651" name="Text Box 4"/>
          <p:cNvSpPr txBox="1">
            <a:spLocks noChangeArrowheads="1"/>
          </p:cNvSpPr>
          <p:nvPr/>
        </p:nvSpPr>
        <p:spPr bwMode="auto">
          <a:xfrm>
            <a:off x="712788" y="2490788"/>
            <a:ext cx="936625" cy="366712"/>
          </a:xfrm>
          <a:prstGeom prst="rect">
            <a:avLst/>
          </a:prstGeom>
          <a:noFill/>
          <a:ln w="9525">
            <a:noFill/>
            <a:miter lim="800000"/>
            <a:headEnd/>
            <a:tailEnd/>
          </a:ln>
        </p:spPr>
        <p:txBody>
          <a:bodyPr>
            <a:spAutoFit/>
          </a:bodyPr>
          <a:lstStyle/>
          <a:p>
            <a:pPr eaLnBrk="0" hangingPunct="0"/>
            <a:r>
              <a:rPr lang="ro-RO" sz="1800" i="1">
                <a:solidFill>
                  <a:schemeClr val="tx1"/>
                </a:solidFill>
              </a:rPr>
              <a:t>aux=-1</a:t>
            </a:r>
            <a:endParaRPr lang="ru-RU" sz="1800" i="1">
              <a:solidFill>
                <a:schemeClr val="tx1"/>
              </a:solidFill>
            </a:endParaRPr>
          </a:p>
        </p:txBody>
      </p:sp>
      <p:graphicFrame>
        <p:nvGraphicFramePr>
          <p:cNvPr id="75005" name="Group 253"/>
          <p:cNvGraphicFramePr>
            <a:graphicFrameLocks noGrp="1"/>
          </p:cNvGraphicFramePr>
          <p:nvPr/>
        </p:nvGraphicFramePr>
        <p:xfrm>
          <a:off x="2743200" y="1574800"/>
          <a:ext cx="3657600" cy="1997075"/>
        </p:xfrm>
        <a:graphic>
          <a:graphicData uri="http://schemas.openxmlformats.org/drawingml/2006/table">
            <a:tbl>
              <a:tblPr/>
              <a:tblGrid>
                <a:gridCol w="609600"/>
                <a:gridCol w="609600"/>
                <a:gridCol w="609600"/>
                <a:gridCol w="609600"/>
                <a:gridCol w="609600"/>
                <a:gridCol w="609600"/>
              </a:tblGrid>
              <a:tr h="342900">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-3</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0</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0</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2</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4</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-1</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r>
              <a:tr h="244475">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yr" charset="-52"/>
                          <a:cs typeface="Arial" charset="0"/>
                          <a:sym typeface="Arial" charset="0"/>
                        </a:rPr>
                        <a:t>0</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yr" charset="-52"/>
                          <a:cs typeface="Arial" charset="0"/>
                          <a:sym typeface="Arial" charset="0"/>
                        </a:rPr>
                        <a:t>1</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yr" charset="-52"/>
                          <a:cs typeface="Arial" charset="0"/>
                          <a:sym typeface="Arial" charset="0"/>
                        </a:rPr>
                        <a:t>2</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yr" charset="-52"/>
                          <a:cs typeface="Arial" charset="0"/>
                          <a:sym typeface="Arial" charset="0"/>
                        </a:rPr>
                        <a:t>3</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yr" charset="-52"/>
                          <a:cs typeface="Arial" charset="0"/>
                          <a:sym typeface="Arial" charset="0"/>
                        </a:rPr>
                        <a:t>4</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yr" charset="-52"/>
                          <a:cs typeface="Arial" charset="0"/>
                          <a:sym typeface="Arial" charset="0"/>
                        </a:rPr>
                        <a:t>5</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161925">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cap="flat">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161925">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cap="flat">
                      <a:noFill/>
                    </a:lnR>
                    <a:lnT>
                      <a:noFill/>
                    </a:lnT>
                    <a:lnB>
                      <a:noFill/>
                    </a:lnB>
                    <a:lnTlToBr>
                      <a:noFill/>
                    </a:lnTlToBr>
                    <a:lnBlToTr>
                      <a:noFill/>
                    </a:lnBlToTr>
                    <a:noFill/>
                  </a:tcPr>
                </a:tc>
              </a:tr>
              <a:tr h="161925">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cap="flat">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-3</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-1</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0</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0</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2</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4</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r>
              <a:tr h="244475">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yr" charset="-52"/>
                          <a:cs typeface="Arial" charset="0"/>
                          <a:sym typeface="Arial" charset="0"/>
                        </a:rPr>
                        <a:t>0</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yr" charset="-52"/>
                          <a:cs typeface="Arial" charset="0"/>
                          <a:sym typeface="Arial" charset="0"/>
                        </a:rPr>
                        <a:t>1</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yr" charset="-52"/>
                          <a:cs typeface="Arial" charset="0"/>
                          <a:sym typeface="Arial" charset="0"/>
                        </a:rPr>
                        <a:t>2</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yr" charset="-52"/>
                          <a:cs typeface="Arial" charset="0"/>
                          <a:sym typeface="Arial" charset="0"/>
                        </a:rPr>
                        <a:t>3</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yr" charset="-52"/>
                          <a:cs typeface="Arial" charset="0"/>
                          <a:sym typeface="Arial" charset="0"/>
                        </a:rPr>
                        <a:t>4</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yr" charset="-52"/>
                          <a:cs typeface="Arial" charset="0"/>
                          <a:sym typeface="Arial" charset="0"/>
                        </a:rPr>
                        <a:t>5</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txBox="1">
            <a:spLocks noGrp="1"/>
          </p:cNvSpPr>
          <p:nvPr>
            <p:ph type="title"/>
          </p:nvPr>
        </p:nvSpPr>
        <p:spPr/>
        <p:txBody>
          <a:bodyPr/>
          <a:lstStyle/>
          <a:p>
            <a:endParaRPr lang="ru-RU" smtClean="0"/>
          </a:p>
        </p:txBody>
      </p:sp>
      <p:pic>
        <p:nvPicPr>
          <p:cNvPr id="29698" name="Picture 3"/>
          <p:cNvPicPr>
            <a:picLocks noChangeAspect="1" noChangeArrowheads="1"/>
          </p:cNvPicPr>
          <p:nvPr>
            <p:ph type="body" idx="1"/>
          </p:nvPr>
        </p:nvPicPr>
        <p:blipFill>
          <a:blip r:embed="rId2"/>
          <a:srcRect/>
          <a:stretch>
            <a:fillRect/>
          </a:stretch>
        </p:blipFill>
        <p:spPr>
          <a:xfrm>
            <a:off x="-723900" y="0"/>
            <a:ext cx="9867900" cy="5143500"/>
          </a:xfrm>
        </p:spPr>
      </p:pic>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txBox="1">
            <a:spLocks noGrp="1"/>
          </p:cNvSpPr>
          <p:nvPr>
            <p:ph type="title"/>
          </p:nvPr>
        </p:nvSpPr>
        <p:spPr>
          <a:xfrm>
            <a:off x="738188" y="517525"/>
            <a:ext cx="6034087" cy="211138"/>
          </a:xfrm>
        </p:spPr>
        <p:txBody>
          <a:bodyPr/>
          <a:lstStyle/>
          <a:p>
            <a:endParaRPr lang="ru-RU" sz="1200" smtClean="0"/>
          </a:p>
        </p:txBody>
      </p:sp>
      <p:pic>
        <p:nvPicPr>
          <p:cNvPr id="30722" name="Rectangle 3"/>
          <p:cNvPicPr>
            <a:picLocks noGrp="1"/>
          </p:cNvPicPr>
          <p:nvPr>
            <p:ph type="body" idx="1"/>
          </p:nvPr>
        </p:nvPicPr>
        <p:blipFill>
          <a:blip r:embed="rId2"/>
          <a:srcRect/>
          <a:stretch>
            <a:fillRect/>
          </a:stretch>
        </p:blipFill>
        <p:spPr>
          <a:xfrm>
            <a:off x="-392113" y="-330200"/>
            <a:ext cx="9536113" cy="6070600"/>
          </a:xfrm>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2"/>
          <p:cNvSpPr txBox="1">
            <a:spLocks noGrp="1"/>
          </p:cNvSpPr>
          <p:nvPr>
            <p:ph type="title"/>
          </p:nvPr>
        </p:nvSpPr>
        <p:spPr>
          <a:xfrm>
            <a:off x="738188" y="517525"/>
            <a:ext cx="3119437" cy="357188"/>
          </a:xfrm>
        </p:spPr>
        <p:txBody>
          <a:bodyPr/>
          <a:lstStyle/>
          <a:p>
            <a:r>
              <a:rPr lang="ro-RO" sz="2000" i="1" smtClean="0">
                <a:solidFill>
                  <a:schemeClr val="accent2"/>
                </a:solidFill>
              </a:rPr>
              <a:t>Vizualizare Insertion</a:t>
            </a:r>
            <a:r>
              <a:rPr lang="en-US" sz="2000" i="1" smtClean="0">
                <a:solidFill>
                  <a:schemeClr val="accent2"/>
                </a:solidFill>
              </a:rPr>
              <a:t> Sort</a:t>
            </a:r>
            <a:endParaRPr lang="ru-RU" sz="2000" i="1" smtClean="0">
              <a:solidFill>
                <a:schemeClr val="accent2"/>
              </a:solidFill>
            </a:endParaRPr>
          </a:p>
        </p:txBody>
      </p:sp>
      <p:sp>
        <p:nvSpPr>
          <p:cNvPr id="31746" name="Text Box 3"/>
          <p:cNvSpPr txBox="1">
            <a:spLocks noGrp="1"/>
          </p:cNvSpPr>
          <p:nvPr>
            <p:ph type="body" idx="1"/>
          </p:nvPr>
        </p:nvSpPr>
        <p:spPr>
          <a:xfrm>
            <a:off x="1344613" y="2406650"/>
            <a:ext cx="6838950" cy="439738"/>
          </a:xfrm>
        </p:spPr>
        <p:txBody>
          <a:bodyPr/>
          <a:lstStyle/>
          <a:p>
            <a:r>
              <a:rPr lang="ru-RU" sz="2400" smtClean="0">
                <a:hlinkClick r:id="rId2"/>
              </a:rPr>
              <a:t>https://www.youtube.com/watch?v=ROalU379l3U</a:t>
            </a:r>
            <a:r>
              <a:rPr lang="ru-RU" sz="1200" smtClean="0"/>
              <a:t> </a:t>
            </a:r>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2"/>
          <p:cNvSpPr txBox="1">
            <a:spLocks noGrp="1"/>
          </p:cNvSpPr>
          <p:nvPr>
            <p:ph type="title"/>
          </p:nvPr>
        </p:nvSpPr>
        <p:spPr/>
        <p:txBody>
          <a:bodyPr/>
          <a:lstStyle/>
          <a:p>
            <a:r>
              <a:rPr lang="en-US" sz="1800" smtClean="0">
                <a:solidFill>
                  <a:schemeClr val="accent1"/>
                </a:solidFill>
              </a:rPr>
              <a:t>Insertion Sort</a:t>
            </a:r>
            <a:endParaRPr lang="ru-RU" sz="1800" smtClean="0">
              <a:solidFill>
                <a:schemeClr val="accent1"/>
              </a:solidFill>
            </a:endParaRPr>
          </a:p>
        </p:txBody>
      </p:sp>
      <p:sp>
        <p:nvSpPr>
          <p:cNvPr id="32770" name="Text Box 3"/>
          <p:cNvSpPr txBox="1">
            <a:spLocks noGrp="1"/>
          </p:cNvSpPr>
          <p:nvPr>
            <p:ph type="body" idx="1"/>
          </p:nvPr>
        </p:nvSpPr>
        <p:spPr>
          <a:xfrm>
            <a:off x="433388" y="1323975"/>
            <a:ext cx="6034087" cy="3043238"/>
          </a:xfrm>
        </p:spPr>
        <p:txBody>
          <a:bodyPr/>
          <a:lstStyle/>
          <a:p>
            <a:r>
              <a:rPr lang="ru-RU" b="1" smtClean="0"/>
              <a:t>Utilizări:</a:t>
            </a:r>
            <a:r>
              <a:rPr lang="ru-RU" smtClean="0"/>
              <a:t> </a:t>
            </a:r>
            <a:endParaRPr lang="ro-RO" smtClean="0"/>
          </a:p>
          <a:p>
            <a:endParaRPr lang="ro-RO" smtClean="0"/>
          </a:p>
          <a:p>
            <a:endParaRPr lang="ro-RO" smtClean="0"/>
          </a:p>
          <a:p>
            <a:r>
              <a:rPr lang="ro-RO" smtClean="0"/>
              <a:t>1.S</a:t>
            </a:r>
            <a:r>
              <a:rPr lang="ru-RU" smtClean="0"/>
              <a:t>ortarea </a:t>
            </a:r>
            <a:r>
              <a:rPr lang="ro-RO" smtClean="0"/>
              <a:t>prin</a:t>
            </a:r>
            <a:r>
              <a:rPr lang="ru-RU" smtClean="0"/>
              <a:t> inserție este utilizată atunci când numărul de elemente este mic. </a:t>
            </a:r>
            <a:endParaRPr lang="ro-RO" smtClean="0"/>
          </a:p>
          <a:p>
            <a:endParaRPr lang="ro-RO" smtClean="0"/>
          </a:p>
          <a:p>
            <a:endParaRPr lang="ro-RO" smtClean="0"/>
          </a:p>
          <a:p>
            <a:endParaRPr lang="ro-RO" smtClean="0"/>
          </a:p>
          <a:p>
            <a:r>
              <a:rPr lang="ro-RO" smtClean="0"/>
              <a:t>2.</a:t>
            </a:r>
            <a:r>
              <a:rPr lang="ru-RU" smtClean="0"/>
              <a:t>Poate fi utilă și într-un tablou mare</a:t>
            </a:r>
            <a:r>
              <a:rPr lang="ro-RO" smtClean="0"/>
              <a:t>,</a:t>
            </a:r>
            <a:r>
              <a:rPr lang="ru-RU" smtClean="0"/>
              <a:t> atunci când tabloul de intrare este aproape sortat, doar câteva elemente nu sunt amplasate complet. </a:t>
            </a:r>
            <a:endParaRPr lang="ro-RO" smtClean="0"/>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Box 2"/>
          <p:cNvSpPr txBox="1">
            <a:spLocks noGrp="1"/>
          </p:cNvSpPr>
          <p:nvPr>
            <p:ph type="ctrTitle"/>
          </p:nvPr>
        </p:nvSpPr>
        <p:spPr>
          <a:xfrm>
            <a:off x="393700" y="-484188"/>
            <a:ext cx="8064500" cy="1355726"/>
          </a:xfrm>
        </p:spPr>
        <p:txBody>
          <a:bodyPr/>
          <a:lstStyle/>
          <a:p>
            <a:r>
              <a:rPr lang="ro-RO" sz="1800" smtClean="0">
                <a:solidFill>
                  <a:schemeClr val="accent1"/>
                </a:solidFill>
              </a:rPr>
              <a:t>Insertion Sort</a:t>
            </a:r>
            <a:endParaRPr lang="ru-RU" sz="1800" smtClean="0">
              <a:solidFill>
                <a:schemeClr val="accent1"/>
              </a:solidFill>
            </a:endParaRPr>
          </a:p>
        </p:txBody>
      </p:sp>
      <p:sp>
        <p:nvSpPr>
          <p:cNvPr id="33794" name="Text Box 3"/>
          <p:cNvSpPr txBox="1">
            <a:spLocks noGrp="1"/>
          </p:cNvSpPr>
          <p:nvPr>
            <p:ph type="subTitle" idx="1"/>
          </p:nvPr>
        </p:nvSpPr>
        <p:spPr>
          <a:xfrm>
            <a:off x="457200" y="1225550"/>
            <a:ext cx="7112000" cy="2901950"/>
          </a:xfrm>
        </p:spPr>
        <p:txBody>
          <a:bodyPr/>
          <a:lstStyle/>
          <a:p>
            <a:pPr algn="l"/>
            <a:r>
              <a:rPr lang="en-US" sz="1600" b="1" smtClean="0"/>
              <a:t>Concluzii:</a:t>
            </a:r>
            <a:endParaRPr lang="ro-RO" sz="1600" b="1" smtClean="0"/>
          </a:p>
          <a:p>
            <a:pPr algn="l"/>
            <a:endParaRPr lang="ro-RO" sz="1600" b="1" smtClean="0"/>
          </a:p>
          <a:p>
            <a:pPr algn="l"/>
            <a:endParaRPr lang="en-US" sz="1600" b="1" smtClean="0"/>
          </a:p>
          <a:p>
            <a:pPr algn="l"/>
            <a:r>
              <a:rPr lang="ro-RO" smtClean="0"/>
              <a:t>1.</a:t>
            </a:r>
            <a:r>
              <a:rPr lang="en-US" smtClean="0"/>
              <a:t>Am studiat sortarea prin inser</a:t>
            </a:r>
            <a:r>
              <a:rPr lang="ro-RO" smtClean="0"/>
              <a:t>ție.</a:t>
            </a:r>
          </a:p>
          <a:p>
            <a:pPr algn="l"/>
            <a:endParaRPr lang="ro-RO" smtClean="0"/>
          </a:p>
          <a:p>
            <a:pPr algn="l"/>
            <a:endParaRPr lang="ro-RO" smtClean="0"/>
          </a:p>
          <a:p>
            <a:pPr algn="l"/>
            <a:r>
              <a:rPr lang="ro-RO" smtClean="0"/>
              <a:t>2.Am implementat –o în limbajul C.</a:t>
            </a:r>
          </a:p>
          <a:p>
            <a:pPr algn="l"/>
            <a:endParaRPr lang="ro-RO" smtClean="0"/>
          </a:p>
          <a:p>
            <a:pPr algn="l"/>
            <a:endParaRPr lang="ro-RO" smtClean="0"/>
          </a:p>
          <a:p>
            <a:pPr algn="l"/>
            <a:r>
              <a:rPr lang="ro-RO" smtClean="0"/>
              <a:t>3.Am comparat implementarea în limbajul Pascal cu implementarea în limbajul limbajul C.</a:t>
            </a:r>
            <a:endParaRPr lang="ru-RU" smtClean="0"/>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6"/>
          <p:cNvSpPr txBox="1">
            <a:spLocks noGrp="1"/>
          </p:cNvSpPr>
          <p:nvPr>
            <p:ph type="title"/>
          </p:nvPr>
        </p:nvSpPr>
        <p:spPr>
          <a:xfrm>
            <a:off x="738188" y="517525"/>
            <a:ext cx="6897687" cy="2174875"/>
          </a:xfrm>
        </p:spPr>
        <p:txBody>
          <a:bodyPr/>
          <a:lstStyle/>
          <a:p>
            <a:pPr algn="ctr"/>
            <a:r>
              <a:rPr lang="ro-RO" sz="9600" smtClean="0">
                <a:solidFill>
                  <a:schemeClr val="accent1"/>
                </a:solidFill>
              </a:rPr>
              <a:t>Mulțumesc!</a:t>
            </a:r>
            <a:endParaRPr lang="ru-RU" sz="9600" smtClean="0">
              <a:solidFill>
                <a:schemeClr val="accent1"/>
              </a:solidFill>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2"/>
          <p:cNvSpPr txBox="1">
            <a:spLocks noGrp="1"/>
          </p:cNvSpPr>
          <p:nvPr>
            <p:ph type="title"/>
          </p:nvPr>
        </p:nvSpPr>
        <p:spPr/>
        <p:txBody>
          <a:bodyPr/>
          <a:lstStyle/>
          <a:p>
            <a:r>
              <a:rPr lang="ro-RO" sz="1600" smtClean="0">
                <a:solidFill>
                  <a:schemeClr val="accent1"/>
                </a:solidFill>
              </a:rPr>
              <a:t>Insertion Sort</a:t>
            </a:r>
            <a:endParaRPr lang="ru-RU" sz="1600" smtClean="0">
              <a:solidFill>
                <a:schemeClr val="accent1"/>
              </a:solidFill>
            </a:endParaRPr>
          </a:p>
        </p:txBody>
      </p:sp>
      <p:sp>
        <p:nvSpPr>
          <p:cNvPr id="15362" name="Text Box 3"/>
          <p:cNvSpPr txBox="1">
            <a:spLocks noGrp="1"/>
          </p:cNvSpPr>
          <p:nvPr>
            <p:ph type="body" idx="1"/>
          </p:nvPr>
        </p:nvSpPr>
        <p:spPr>
          <a:xfrm>
            <a:off x="738188" y="1476375"/>
            <a:ext cx="6529387" cy="3043238"/>
          </a:xfrm>
        </p:spPr>
        <p:txBody>
          <a:bodyPr/>
          <a:lstStyle/>
          <a:p>
            <a:r>
              <a:rPr lang="ro-RO" smtClean="0"/>
              <a:t>Char dacă nu esti programator și nici nu ai idee ce este programarea, in viața de toate zilele utilizezi Insertion Sort.Să zicem că vrei să sortezi bancnotele în portmoneu.Bancnota de 50 o pui între bancnota de 20 și cea de 100.</a:t>
            </a:r>
            <a:endParaRPr lang="ru-RU" smtClean="0"/>
          </a:p>
        </p:txBody>
      </p:sp>
      <p:sp>
        <p:nvSpPr>
          <p:cNvPr id="15363" name="AutoShape 5" descr="Bancnota de 100 de lei cu Regele Ferdinand şi Regina Maria, pusă ..."/>
          <p:cNvSpPr>
            <a:spLocks noChangeAspect="1" noChangeArrowheads="1"/>
          </p:cNvSpPr>
          <p:nvPr/>
        </p:nvSpPr>
        <p:spPr bwMode="auto">
          <a:xfrm>
            <a:off x="4419600" y="2419350"/>
            <a:ext cx="304800" cy="304800"/>
          </a:xfrm>
          <a:prstGeom prst="rect">
            <a:avLst/>
          </a:prstGeom>
          <a:noFill/>
          <a:ln w="9525">
            <a:noFill/>
            <a:miter lim="800000"/>
            <a:headEnd/>
            <a:tailEnd/>
          </a:ln>
        </p:spPr>
        <p:txBody>
          <a:bodyPr/>
          <a:lstStyle/>
          <a:p>
            <a:endParaRPr lang="ru-RU"/>
          </a:p>
        </p:txBody>
      </p:sp>
      <p:sp>
        <p:nvSpPr>
          <p:cNvPr id="15364" name="AutoShape 7" descr="Bancnota de 100 de lei cu Regele Ferdinand şi Regina Maria, pusă ..."/>
          <p:cNvSpPr>
            <a:spLocks noChangeAspect="1" noChangeArrowheads="1"/>
          </p:cNvSpPr>
          <p:nvPr/>
        </p:nvSpPr>
        <p:spPr bwMode="auto">
          <a:xfrm>
            <a:off x="127000" y="46038"/>
            <a:ext cx="304800" cy="304800"/>
          </a:xfrm>
          <a:prstGeom prst="rect">
            <a:avLst/>
          </a:prstGeom>
          <a:noFill/>
          <a:ln w="9525">
            <a:noFill/>
            <a:miter lim="800000"/>
            <a:headEnd/>
            <a:tailEnd/>
          </a:ln>
        </p:spPr>
        <p:txBody>
          <a:bodyPr/>
          <a:lstStyle/>
          <a:p>
            <a:endParaRPr lang="ru-RU"/>
          </a:p>
        </p:txBody>
      </p:sp>
      <p:sp>
        <p:nvSpPr>
          <p:cNvPr id="15365" name="AutoShape 9" descr="Instituția care ieftinește banii"/>
          <p:cNvSpPr>
            <a:spLocks noChangeAspect="1" noChangeArrowheads="1"/>
          </p:cNvSpPr>
          <p:nvPr/>
        </p:nvSpPr>
        <p:spPr bwMode="auto">
          <a:xfrm>
            <a:off x="4419600" y="2419350"/>
            <a:ext cx="304800" cy="304800"/>
          </a:xfrm>
          <a:prstGeom prst="rect">
            <a:avLst/>
          </a:prstGeom>
          <a:noFill/>
          <a:ln w="9525">
            <a:noFill/>
            <a:miter lim="800000"/>
            <a:headEnd/>
            <a:tailEnd/>
          </a:ln>
        </p:spPr>
        <p:txBody>
          <a:bodyPr/>
          <a:lstStyle/>
          <a:p>
            <a:endParaRPr lang="ru-RU"/>
          </a:p>
        </p:txBody>
      </p:sp>
      <p:pic>
        <p:nvPicPr>
          <p:cNvPr id="15366" name="Picture 10" descr="bancnota"/>
          <p:cNvPicPr>
            <a:picLocks noChangeAspect="1" noChangeArrowheads="1"/>
          </p:cNvPicPr>
          <p:nvPr/>
        </p:nvPicPr>
        <p:blipFill>
          <a:blip r:embed="rId2"/>
          <a:srcRect/>
          <a:stretch>
            <a:fillRect/>
          </a:stretch>
        </p:blipFill>
        <p:spPr bwMode="auto">
          <a:xfrm>
            <a:off x="4413250" y="2990850"/>
            <a:ext cx="2857500" cy="1600200"/>
          </a:xfrm>
          <a:prstGeom prst="rect">
            <a:avLst/>
          </a:prstGeom>
          <a:noFill/>
          <a:ln w="9525">
            <a:noFill/>
            <a:miter lim="800000"/>
            <a:headEnd/>
            <a:tailEnd/>
          </a:ln>
        </p:spPr>
      </p:pic>
      <p:pic>
        <p:nvPicPr>
          <p:cNvPr id="15367" name="Picture 11" descr="banca"/>
          <p:cNvPicPr>
            <a:picLocks noChangeAspect="1" noChangeArrowheads="1"/>
          </p:cNvPicPr>
          <p:nvPr/>
        </p:nvPicPr>
        <p:blipFill>
          <a:blip r:embed="rId3"/>
          <a:srcRect/>
          <a:stretch>
            <a:fillRect/>
          </a:stretch>
        </p:blipFill>
        <p:spPr bwMode="auto">
          <a:xfrm>
            <a:off x="684213" y="2155825"/>
            <a:ext cx="2695575" cy="1695450"/>
          </a:xfrm>
          <a:prstGeom prst="rect">
            <a:avLst/>
          </a:prstGeom>
          <a:noFill/>
          <a:ln w="9525">
            <a:noFill/>
            <a:miter lim="800000"/>
            <a:headEnd/>
            <a:tailEnd/>
          </a:ln>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2"/>
          <p:cNvSpPr txBox="1">
            <a:spLocks noGrp="1"/>
          </p:cNvSpPr>
          <p:nvPr>
            <p:ph type="title"/>
          </p:nvPr>
        </p:nvSpPr>
        <p:spPr/>
        <p:txBody>
          <a:bodyPr/>
          <a:lstStyle/>
          <a:p>
            <a:r>
              <a:rPr lang="ro-RO" sz="1600" smtClean="0">
                <a:solidFill>
                  <a:schemeClr val="accent1"/>
                </a:solidFill>
              </a:rPr>
              <a:t>Insertion Sort</a:t>
            </a:r>
            <a:endParaRPr lang="ru-RU" sz="1600" smtClean="0">
              <a:solidFill>
                <a:schemeClr val="accent1"/>
              </a:solidFill>
            </a:endParaRPr>
          </a:p>
        </p:txBody>
      </p:sp>
      <p:sp>
        <p:nvSpPr>
          <p:cNvPr id="16386" name="Text Box 3"/>
          <p:cNvSpPr txBox="1">
            <a:spLocks noGrp="1"/>
          </p:cNvSpPr>
          <p:nvPr>
            <p:ph type="body" idx="1"/>
          </p:nvPr>
        </p:nvSpPr>
        <p:spPr>
          <a:xfrm>
            <a:off x="738188" y="1476375"/>
            <a:ext cx="7177087" cy="3043238"/>
          </a:xfrm>
        </p:spPr>
        <p:txBody>
          <a:bodyPr/>
          <a:lstStyle/>
          <a:p>
            <a:r>
              <a:rPr lang="ro-RO" smtClean="0"/>
              <a:t>Iar dacă în timpul liber preferi cunoscutul joc de cărți ,,Durac” atunci, desigur   utilizezi la fel Insertion Sort.Cartea 9 de dobă o inserezi intre 8 de dobă și 10 de dobă.</a:t>
            </a:r>
          </a:p>
          <a:p>
            <a:endParaRPr lang="ru-RU" smtClean="0"/>
          </a:p>
        </p:txBody>
      </p:sp>
      <p:pic>
        <p:nvPicPr>
          <p:cNvPr id="16387" name="Picture 4" descr="cărți de joc"/>
          <p:cNvPicPr>
            <a:picLocks noChangeAspect="1" noChangeArrowheads="1"/>
          </p:cNvPicPr>
          <p:nvPr/>
        </p:nvPicPr>
        <p:blipFill>
          <a:blip r:embed="rId2"/>
          <a:srcRect/>
          <a:stretch>
            <a:fillRect/>
          </a:stretch>
        </p:blipFill>
        <p:spPr bwMode="auto">
          <a:xfrm>
            <a:off x="2619375" y="1952625"/>
            <a:ext cx="3841750" cy="2660650"/>
          </a:xfrm>
          <a:prstGeom prst="rect">
            <a:avLst/>
          </a:prstGeom>
          <a:noFill/>
          <a:ln w="9525">
            <a:noFill/>
            <a:miter lim="800000"/>
            <a:headEnd/>
            <a:tailEnd/>
          </a:ln>
        </p:spPr>
      </p:pic>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2"/>
          <p:cNvSpPr txBox="1">
            <a:spLocks noGrp="1"/>
          </p:cNvSpPr>
          <p:nvPr>
            <p:ph type="title"/>
          </p:nvPr>
        </p:nvSpPr>
        <p:spPr>
          <a:xfrm>
            <a:off x="738188" y="517525"/>
            <a:ext cx="6034087" cy="325438"/>
          </a:xfrm>
        </p:spPr>
        <p:txBody>
          <a:bodyPr/>
          <a:lstStyle/>
          <a:p>
            <a:r>
              <a:rPr lang="ro-RO" sz="1800" smtClean="0">
                <a:solidFill>
                  <a:schemeClr val="accent1"/>
                </a:solidFill>
              </a:rPr>
              <a:t>Insertion Sort</a:t>
            </a:r>
            <a:endParaRPr lang="ru-RU" sz="1800" smtClean="0">
              <a:solidFill>
                <a:schemeClr val="accent1"/>
              </a:solidFill>
            </a:endParaRPr>
          </a:p>
        </p:txBody>
      </p:sp>
      <p:sp>
        <p:nvSpPr>
          <p:cNvPr id="17410" name="Text Box 3"/>
          <p:cNvSpPr txBox="1">
            <a:spLocks noGrp="1"/>
          </p:cNvSpPr>
          <p:nvPr>
            <p:ph type="body" idx="1"/>
          </p:nvPr>
        </p:nvSpPr>
        <p:spPr>
          <a:xfrm>
            <a:off x="725488" y="968375"/>
            <a:ext cx="7964487" cy="3602038"/>
          </a:xfrm>
        </p:spPr>
        <p:txBody>
          <a:bodyPr/>
          <a:lstStyle/>
          <a:p>
            <a:r>
              <a:rPr lang="en-US" smtClean="0"/>
              <a:t>  </a:t>
            </a:r>
            <a:r>
              <a:rPr lang="ro-RO" smtClean="0"/>
              <a:t>Insertion Sort este un algoritm simplu de sortare.Esența lui constă în faptul,că la fiecare pas a algoritmului noi luăm un element din tabel,găsim poziția de inserare și-l inserăm.</a:t>
            </a:r>
          </a:p>
          <a:p>
            <a:r>
              <a:rPr lang="en-US" smtClean="0"/>
              <a:t>Acest algoritm este</a:t>
            </a:r>
            <a:r>
              <a:rPr lang="ru-RU" smtClean="0"/>
              <a:t> mai puțin eficient</a:t>
            </a:r>
            <a:r>
              <a:rPr lang="ro-RO" smtClean="0"/>
              <a:t> </a:t>
            </a:r>
            <a:r>
              <a:rPr lang="ru-RU" smtClean="0"/>
              <a:t>decât algoritmii avansați</a:t>
            </a:r>
            <a:r>
              <a:rPr lang="ro-RO" smtClean="0"/>
              <a:t> </a:t>
            </a:r>
            <a:r>
              <a:rPr lang="ru-RU" smtClean="0"/>
              <a:t> cum ar fi </a:t>
            </a:r>
            <a:r>
              <a:rPr lang="ro-RO" smtClean="0"/>
              <a:t>Q</a:t>
            </a:r>
            <a:r>
              <a:rPr lang="ru-RU" smtClean="0"/>
              <a:t>uick</a:t>
            </a:r>
            <a:r>
              <a:rPr lang="ro-RO" smtClean="0"/>
              <a:t>S</a:t>
            </a:r>
            <a:r>
              <a:rPr lang="ru-RU" smtClean="0"/>
              <a:t>or</a:t>
            </a:r>
            <a:r>
              <a:rPr lang="ro-RO" smtClean="0"/>
              <a:t>t</a:t>
            </a:r>
            <a:r>
              <a:rPr lang="ru-RU" smtClean="0"/>
              <a:t> </a:t>
            </a:r>
            <a:r>
              <a:rPr lang="ro-RO" smtClean="0"/>
              <a:t>și</a:t>
            </a:r>
            <a:r>
              <a:rPr lang="ru-RU" smtClean="0"/>
              <a:t> </a:t>
            </a:r>
            <a:r>
              <a:rPr lang="ro-RO" smtClean="0"/>
              <a:t>H</a:t>
            </a:r>
            <a:r>
              <a:rPr lang="ru-RU" smtClean="0"/>
              <a:t>ea</a:t>
            </a:r>
            <a:r>
              <a:rPr lang="ro-RO" smtClean="0"/>
              <a:t>pSort</a:t>
            </a:r>
            <a:r>
              <a:rPr lang="en-US" smtClean="0"/>
              <a:t>,</a:t>
            </a:r>
            <a:r>
              <a:rPr lang="ro-RO" smtClean="0"/>
              <a:t> </a:t>
            </a:r>
            <a:r>
              <a:rPr lang="ru-RU" smtClean="0"/>
              <a:t> </a:t>
            </a:r>
            <a:endParaRPr lang="ro-RO" smtClean="0"/>
          </a:p>
          <a:p>
            <a:r>
              <a:rPr lang="ro-RO" smtClean="0"/>
              <a:t> în cazul numărului mare de elemente în tabel sau când tabelul e bine amestecat</a:t>
            </a:r>
            <a:r>
              <a:rPr lang="en-US" smtClean="0"/>
              <a:t>(complect neordonat)</a:t>
            </a:r>
          </a:p>
          <a:p>
            <a:r>
              <a:rPr lang="en-US" smtClean="0"/>
              <a:t>   </a:t>
            </a:r>
            <a:r>
              <a:rPr lang="ro-RO" smtClean="0"/>
              <a:t>Dar Insertion Sort oferă și</a:t>
            </a:r>
            <a:r>
              <a:rPr lang="ru-RU" smtClean="0"/>
              <a:t> avantaje:</a:t>
            </a:r>
          </a:p>
          <a:p>
            <a:r>
              <a:rPr lang="ro-RO" smtClean="0"/>
              <a:t>1.</a:t>
            </a:r>
            <a:r>
              <a:rPr lang="ru-RU" smtClean="0"/>
              <a:t>Implementare simpl</a:t>
            </a:r>
            <a:r>
              <a:rPr lang="ro-RO" smtClean="0"/>
              <a:t>ă.</a:t>
            </a:r>
            <a:endParaRPr lang="ru-RU" smtClean="0"/>
          </a:p>
          <a:p>
            <a:r>
              <a:rPr lang="ro-RO" smtClean="0"/>
              <a:t>2.</a:t>
            </a:r>
            <a:r>
              <a:rPr lang="ru-RU" smtClean="0"/>
              <a:t>Eficient pentru seturi de date  mici</a:t>
            </a:r>
            <a:r>
              <a:rPr lang="ro-RO" smtClean="0"/>
              <a:t>.</a:t>
            </a:r>
          </a:p>
          <a:p>
            <a:r>
              <a:rPr lang="ro-RO" smtClean="0"/>
              <a:t>3.</a:t>
            </a:r>
            <a:r>
              <a:rPr lang="ru-RU" smtClean="0"/>
              <a:t>Mai eficient în practică decât majoritatea altor algoritmi </a:t>
            </a:r>
            <a:r>
              <a:rPr lang="ro-RO" smtClean="0"/>
              <a:t> </a:t>
            </a:r>
            <a:r>
              <a:rPr lang="en-US" smtClean="0"/>
              <a:t>cu complexitatea temporal</a:t>
            </a:r>
            <a:r>
              <a:rPr lang="ro-RO" smtClean="0"/>
              <a:t>ă n^2</a:t>
            </a:r>
            <a:r>
              <a:rPr lang="ru-RU" smtClean="0"/>
              <a:t>  cum ar fi </a:t>
            </a:r>
            <a:r>
              <a:rPr lang="ro-RO" smtClean="0"/>
              <a:t>Selection Sort</a:t>
            </a:r>
            <a:r>
              <a:rPr lang="ru-RU" smtClean="0"/>
              <a:t> sau </a:t>
            </a:r>
            <a:r>
              <a:rPr lang="ro-RO" smtClean="0"/>
              <a:t>Bubble Sort pentru tabele </a:t>
            </a:r>
            <a:r>
              <a:rPr lang="ru-RU" smtClean="0"/>
              <a:t>care sunt </a:t>
            </a:r>
            <a:r>
              <a:rPr lang="ro-RO" smtClean="0"/>
              <a:t>aproape sortate.</a:t>
            </a:r>
            <a:endParaRPr lang="ru-RU" smtClean="0"/>
          </a:p>
          <a:p>
            <a:r>
              <a:rPr lang="en-US" smtClean="0"/>
              <a:t>4</a:t>
            </a:r>
            <a:r>
              <a:rPr lang="ro-RO" smtClean="0"/>
              <a:t>.</a:t>
            </a:r>
            <a:r>
              <a:rPr lang="ru-RU" smtClean="0"/>
              <a:t>Stabi</a:t>
            </a:r>
            <a:r>
              <a:rPr lang="ro-RO" smtClean="0"/>
              <a:t>l,</a:t>
            </a:r>
            <a:r>
              <a:rPr lang="ru-RU" smtClean="0"/>
              <a:t>adică nu schimbă ordinea relativă </a:t>
            </a:r>
          </a:p>
          <a:p>
            <a:r>
              <a:rPr lang="en-US" smtClean="0"/>
              <a:t>5</a:t>
            </a:r>
            <a:r>
              <a:rPr lang="ro-RO" smtClean="0"/>
              <a:t>.</a:t>
            </a:r>
            <a:r>
              <a:rPr lang="ru-RU" smtClean="0"/>
              <a:t>Ad</a:t>
            </a:r>
            <a:r>
              <a:rPr lang="ro-RO" smtClean="0"/>
              <a:t>aptiv,</a:t>
            </a:r>
            <a:r>
              <a:rPr lang="ru-RU" smtClean="0"/>
              <a:t>adică eficient pentru seturile de date a elementelor cu taste egale</a:t>
            </a:r>
            <a:r>
              <a:rPr lang="ro-RO" smtClean="0"/>
              <a:t>.</a:t>
            </a:r>
            <a:endParaRPr lang="ru-RU" smtClean="0"/>
          </a:p>
          <a:p>
            <a:r>
              <a:rPr lang="ro-RO" smtClean="0"/>
              <a:t>6.N</a:t>
            </a:r>
            <a:r>
              <a:rPr lang="ru-RU" smtClean="0"/>
              <a:t>ecesită doar o cantitate constantă O (1) de spațiu suplimentar de memorie</a:t>
            </a:r>
            <a:r>
              <a:rPr lang="ro-RO" smtClean="0"/>
              <a:t>.</a:t>
            </a:r>
            <a:endParaRPr lang="ru-RU" smtClean="0"/>
          </a:p>
          <a:p>
            <a:endParaRPr lang="ru-RU" smtClean="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2"/>
          <p:cNvSpPr txBox="1">
            <a:spLocks noGrp="1"/>
          </p:cNvSpPr>
          <p:nvPr>
            <p:ph type="title"/>
          </p:nvPr>
        </p:nvSpPr>
        <p:spPr>
          <a:xfrm>
            <a:off x="738188" y="517525"/>
            <a:ext cx="3600450" cy="744538"/>
          </a:xfrm>
        </p:spPr>
        <p:txBody>
          <a:bodyPr/>
          <a:lstStyle/>
          <a:p>
            <a:r>
              <a:rPr lang="ro-RO" sz="2400" i="1" smtClean="0">
                <a:solidFill>
                  <a:schemeClr val="accent2"/>
                </a:solidFill>
              </a:rPr>
              <a:t>Vizualizare Insertion</a:t>
            </a:r>
            <a:r>
              <a:rPr lang="en-US" sz="2400" i="1" smtClean="0">
                <a:solidFill>
                  <a:schemeClr val="accent2"/>
                </a:solidFill>
              </a:rPr>
              <a:t> Sort.</a:t>
            </a:r>
            <a:endParaRPr lang="ru-RU" sz="2400" i="1" smtClean="0">
              <a:solidFill>
                <a:schemeClr val="accent2"/>
              </a:solidFill>
            </a:endParaRPr>
          </a:p>
        </p:txBody>
      </p:sp>
      <p:sp>
        <p:nvSpPr>
          <p:cNvPr id="18434" name="Text Box 3"/>
          <p:cNvSpPr txBox="1">
            <a:spLocks noGrp="1"/>
          </p:cNvSpPr>
          <p:nvPr>
            <p:ph type="body" idx="1"/>
          </p:nvPr>
        </p:nvSpPr>
        <p:spPr>
          <a:xfrm>
            <a:off x="458788" y="2112963"/>
            <a:ext cx="7954962" cy="1042987"/>
          </a:xfrm>
        </p:spPr>
        <p:txBody>
          <a:bodyPr/>
          <a:lstStyle/>
          <a:p>
            <a:pPr algn="ctr"/>
            <a:r>
              <a:rPr lang="ru-RU" sz="2000" smtClean="0">
                <a:hlinkClick r:id="rId2"/>
              </a:rPr>
              <a:t>https://www.youtube.com/watch?v=DbHRvcAN7G0</a:t>
            </a:r>
            <a:r>
              <a:rPr lang="ru-RU" sz="2000" smtClean="0"/>
              <a:t> </a:t>
            </a:r>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ChangeArrowheads="1"/>
          </p:cNvSpPr>
          <p:nvPr/>
        </p:nvSpPr>
        <p:spPr bwMode="auto">
          <a:xfrm>
            <a:off x="679450" y="579438"/>
            <a:ext cx="1606550" cy="366712"/>
          </a:xfrm>
          <a:prstGeom prst="rect">
            <a:avLst/>
          </a:prstGeom>
          <a:noFill/>
          <a:ln w="9525">
            <a:noFill/>
            <a:miter lim="800000"/>
            <a:headEnd/>
            <a:tailEnd/>
          </a:ln>
        </p:spPr>
        <p:txBody>
          <a:bodyPr wrap="none">
            <a:spAutoFit/>
          </a:bodyPr>
          <a:lstStyle/>
          <a:p>
            <a:pPr>
              <a:buClr>
                <a:srgbClr val="000000"/>
              </a:buClr>
              <a:buFont typeface="Arial" charset="0"/>
              <a:buNone/>
            </a:pPr>
            <a:r>
              <a:rPr lang="ro-RO" sz="1800">
                <a:solidFill>
                  <a:schemeClr val="accent2"/>
                </a:solidFill>
                <a:sym typeface="Arial" charset="0"/>
              </a:rPr>
              <a:t>Insertion</a:t>
            </a:r>
            <a:r>
              <a:rPr lang="en-US" sz="1800">
                <a:solidFill>
                  <a:schemeClr val="accent2"/>
                </a:solidFill>
                <a:sym typeface="Arial" charset="0"/>
              </a:rPr>
              <a:t> Sort.</a:t>
            </a:r>
          </a:p>
        </p:txBody>
      </p:sp>
      <p:graphicFrame>
        <p:nvGraphicFramePr>
          <p:cNvPr id="55390" name="Group 94"/>
          <p:cNvGraphicFramePr>
            <a:graphicFrameLocks noGrp="1"/>
          </p:cNvGraphicFramePr>
          <p:nvPr/>
        </p:nvGraphicFramePr>
        <p:xfrm>
          <a:off x="2727325" y="1574800"/>
          <a:ext cx="3673475" cy="1997075"/>
        </p:xfrm>
        <a:graphic>
          <a:graphicData uri="http://schemas.openxmlformats.org/drawingml/2006/table">
            <a:tbl>
              <a:tblPr/>
              <a:tblGrid>
                <a:gridCol w="625475"/>
                <a:gridCol w="609600"/>
                <a:gridCol w="609600"/>
                <a:gridCol w="609600"/>
                <a:gridCol w="609600"/>
                <a:gridCol w="609600"/>
              </a:tblGrid>
              <a:tr h="342900">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2</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0</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4</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-3</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0</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-1</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r>
              <a:tr h="244475">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o-RO" sz="1000" b="0" i="0" u="none" strike="noStrike" cap="none" normalizeH="0" baseline="0" smtClean="0">
                          <a:ln>
                            <a:noFill/>
                          </a:ln>
                          <a:solidFill>
                            <a:schemeClr val="tx1"/>
                          </a:solidFill>
                          <a:effectLst/>
                          <a:latin typeface="Arial" charset="0"/>
                          <a:cs typeface="Arial" charset="0"/>
                          <a:sym typeface="Arial" charset="0"/>
                        </a:rPr>
                        <a:t>0</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o-RO" sz="1000" b="0" i="0" u="none" strike="noStrike" cap="none" normalizeH="0" baseline="0" smtClean="0">
                          <a:ln>
                            <a:noFill/>
                          </a:ln>
                          <a:solidFill>
                            <a:schemeClr val="tx1"/>
                          </a:solidFill>
                          <a:effectLst/>
                          <a:latin typeface="Arial" charset="0"/>
                          <a:cs typeface="Arial" charset="0"/>
                          <a:sym typeface="Arial" charset="0"/>
                        </a:rPr>
                        <a:t>1</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o-RO" sz="1000" b="0" i="0" u="none" strike="noStrike" cap="none" normalizeH="0" baseline="0" smtClean="0">
                          <a:ln>
                            <a:noFill/>
                          </a:ln>
                          <a:solidFill>
                            <a:schemeClr val="tx1"/>
                          </a:solidFill>
                          <a:effectLst/>
                          <a:latin typeface="Arial" charset="0"/>
                          <a:cs typeface="Arial" charset="0"/>
                          <a:sym typeface="Arial" charset="0"/>
                        </a:rPr>
                        <a:t>2</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o-RO" sz="1000" b="0" i="0" u="none" strike="noStrike" cap="none" normalizeH="0" baseline="0" smtClean="0">
                          <a:ln>
                            <a:noFill/>
                          </a:ln>
                          <a:solidFill>
                            <a:schemeClr val="tx1"/>
                          </a:solidFill>
                          <a:effectLst/>
                          <a:latin typeface="Arial" charset="0"/>
                          <a:cs typeface="Arial" charset="0"/>
                          <a:sym typeface="Arial" charset="0"/>
                        </a:rPr>
                        <a:t>3</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o-RO" sz="1000" b="0" i="0" u="none" strike="noStrike" cap="none" normalizeH="0" baseline="0" smtClean="0">
                          <a:ln>
                            <a:noFill/>
                          </a:ln>
                          <a:solidFill>
                            <a:schemeClr val="tx1"/>
                          </a:solidFill>
                          <a:effectLst/>
                          <a:latin typeface="Arial" charset="0"/>
                          <a:cs typeface="Arial" charset="0"/>
                          <a:sym typeface="Arial" charset="0"/>
                        </a:rPr>
                        <a:t>4</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o-RO" sz="1000" b="0" i="0" u="none" strike="noStrike" cap="none" normalizeH="0" baseline="0" smtClean="0">
                          <a:ln>
                            <a:noFill/>
                          </a:ln>
                          <a:solidFill>
                            <a:schemeClr val="tx1"/>
                          </a:solidFill>
                          <a:effectLst/>
                          <a:latin typeface="Arial" charset="0"/>
                          <a:cs typeface="Arial" charset="0"/>
                          <a:sym typeface="Arial" charset="0"/>
                        </a:rPr>
                        <a:t>5</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161925">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cap="flat">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161925">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cap="flat">
                      <a:noFill/>
                    </a:lnR>
                    <a:lnT>
                      <a:noFill/>
                    </a:lnT>
                    <a:lnB>
                      <a:noFill/>
                    </a:lnB>
                    <a:lnTlToBr>
                      <a:noFill/>
                    </a:lnTlToBr>
                    <a:lnBlToTr>
                      <a:noFill/>
                    </a:lnBlToTr>
                    <a:noFill/>
                  </a:tcPr>
                </a:tc>
              </a:tr>
              <a:tr h="161925">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cap="flat">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0</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2</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4</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-3</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0</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-1</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r>
              <a:tr h="244475">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o-RO" sz="1000" b="0" i="0" u="none" strike="noStrike" cap="none" normalizeH="0" baseline="0" smtClean="0">
                          <a:ln>
                            <a:noFill/>
                          </a:ln>
                          <a:solidFill>
                            <a:schemeClr val="tx1"/>
                          </a:solidFill>
                          <a:effectLst/>
                          <a:latin typeface="Arial" charset="0"/>
                          <a:cs typeface="Arial" charset="0"/>
                          <a:sym typeface="Arial" charset="0"/>
                        </a:rPr>
                        <a:t>0</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o-RO" sz="1000" b="0" i="0" u="none" strike="noStrike" cap="none" normalizeH="0" baseline="0" smtClean="0">
                          <a:ln>
                            <a:noFill/>
                          </a:ln>
                          <a:solidFill>
                            <a:schemeClr val="tx1"/>
                          </a:solidFill>
                          <a:effectLst/>
                          <a:latin typeface="Arial" charset="0"/>
                          <a:cs typeface="Arial" charset="0"/>
                          <a:sym typeface="Arial" charset="0"/>
                        </a:rPr>
                        <a:t>1</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o-RO" sz="1000" b="0" i="0" u="none" strike="noStrike" cap="none" normalizeH="0" baseline="0" smtClean="0">
                          <a:ln>
                            <a:noFill/>
                          </a:ln>
                          <a:solidFill>
                            <a:schemeClr val="tx1"/>
                          </a:solidFill>
                          <a:effectLst/>
                          <a:latin typeface="Arial" charset="0"/>
                          <a:cs typeface="Arial" charset="0"/>
                          <a:sym typeface="Arial" charset="0"/>
                        </a:rPr>
                        <a:t>2</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o-RO" sz="1000" b="0" i="0" u="none" strike="noStrike" cap="none" normalizeH="0" baseline="0" smtClean="0">
                          <a:ln>
                            <a:noFill/>
                          </a:ln>
                          <a:solidFill>
                            <a:schemeClr val="tx1"/>
                          </a:solidFill>
                          <a:effectLst/>
                          <a:latin typeface="Arial" charset="0"/>
                          <a:cs typeface="Arial" charset="0"/>
                          <a:sym typeface="Arial" charset="0"/>
                        </a:rPr>
                        <a:t>3</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o-RO" sz="1000" b="0" i="0" u="none" strike="noStrike" cap="none" normalizeH="0" baseline="0" smtClean="0">
                          <a:ln>
                            <a:noFill/>
                          </a:ln>
                          <a:solidFill>
                            <a:schemeClr val="tx1"/>
                          </a:solidFill>
                          <a:effectLst/>
                          <a:latin typeface="Arial" charset="0"/>
                          <a:cs typeface="Arial" charset="0"/>
                          <a:sym typeface="Arial" charset="0"/>
                        </a:rPr>
                        <a:t>4</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o-RO" sz="1000" b="0" i="0" u="none" strike="noStrike" cap="none" normalizeH="0" baseline="0" smtClean="0">
                          <a:ln>
                            <a:noFill/>
                          </a:ln>
                          <a:solidFill>
                            <a:schemeClr val="tx1"/>
                          </a:solidFill>
                          <a:effectLst/>
                          <a:latin typeface="Arial" charset="0"/>
                          <a:cs typeface="Arial" charset="0"/>
                          <a:sym typeface="Arial" charset="0"/>
                        </a:rPr>
                        <a:t>5</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bl>
          </a:graphicData>
        </a:graphic>
      </p:graphicFrame>
      <p:sp>
        <p:nvSpPr>
          <p:cNvPr id="19521" name="Text Box 68"/>
          <p:cNvSpPr txBox="1">
            <a:spLocks noChangeArrowheads="1"/>
          </p:cNvSpPr>
          <p:nvPr/>
        </p:nvSpPr>
        <p:spPr bwMode="auto">
          <a:xfrm>
            <a:off x="822325" y="2071688"/>
            <a:ext cx="495300" cy="366712"/>
          </a:xfrm>
          <a:prstGeom prst="rect">
            <a:avLst/>
          </a:prstGeom>
          <a:noFill/>
          <a:ln w="9525">
            <a:noFill/>
            <a:miter lim="800000"/>
            <a:headEnd/>
            <a:tailEnd/>
          </a:ln>
        </p:spPr>
        <p:txBody>
          <a:bodyPr wrap="none">
            <a:spAutoFit/>
          </a:bodyPr>
          <a:lstStyle/>
          <a:p>
            <a:pPr eaLnBrk="0" hangingPunct="0"/>
            <a:r>
              <a:rPr lang="ro-RO" sz="1800" i="1">
                <a:solidFill>
                  <a:schemeClr val="tx1"/>
                </a:solidFill>
              </a:rPr>
              <a:t>i=1</a:t>
            </a:r>
            <a:endParaRPr lang="ru-RU" sz="1800" i="1">
              <a:solidFill>
                <a:schemeClr val="tx1"/>
              </a:solidFill>
            </a:endParaRPr>
          </a:p>
        </p:txBody>
      </p:sp>
      <p:sp>
        <p:nvSpPr>
          <p:cNvPr id="19522" name="Text Box 69"/>
          <p:cNvSpPr txBox="1">
            <a:spLocks noChangeArrowheads="1"/>
          </p:cNvSpPr>
          <p:nvPr/>
        </p:nvSpPr>
        <p:spPr bwMode="auto">
          <a:xfrm>
            <a:off x="712788" y="2490788"/>
            <a:ext cx="812800" cy="366712"/>
          </a:xfrm>
          <a:prstGeom prst="rect">
            <a:avLst/>
          </a:prstGeom>
          <a:noFill/>
          <a:ln w="9525">
            <a:noFill/>
            <a:miter lim="800000"/>
            <a:headEnd/>
            <a:tailEnd/>
          </a:ln>
        </p:spPr>
        <p:txBody>
          <a:bodyPr>
            <a:spAutoFit/>
          </a:bodyPr>
          <a:lstStyle/>
          <a:p>
            <a:pPr eaLnBrk="0" hangingPunct="0"/>
            <a:r>
              <a:rPr lang="ro-RO" sz="1800" i="1">
                <a:solidFill>
                  <a:schemeClr val="tx1"/>
                </a:solidFill>
              </a:rPr>
              <a:t>aux=0</a:t>
            </a:r>
            <a:endParaRPr lang="ru-RU" sz="1800" i="1">
              <a:solidFill>
                <a:schemeClr val="tx1"/>
              </a:solidFill>
            </a:endParaRPr>
          </a:p>
        </p:txBody>
      </p:sp>
      <p:sp>
        <p:nvSpPr>
          <p:cNvPr id="19523" name="Text Box 68"/>
          <p:cNvSpPr txBox="1">
            <a:spLocks noChangeArrowheads="1"/>
          </p:cNvSpPr>
          <p:nvPr/>
        </p:nvSpPr>
        <p:spPr bwMode="auto">
          <a:xfrm>
            <a:off x="771525" y="898525"/>
            <a:ext cx="2479675" cy="336550"/>
          </a:xfrm>
          <a:prstGeom prst="rect">
            <a:avLst/>
          </a:prstGeom>
          <a:noFill/>
          <a:ln w="9525">
            <a:noFill/>
            <a:miter lim="800000"/>
            <a:headEnd/>
            <a:tailEnd/>
          </a:ln>
        </p:spPr>
        <p:txBody>
          <a:bodyPr wrap="none">
            <a:spAutoFit/>
          </a:bodyPr>
          <a:lstStyle/>
          <a:p>
            <a:r>
              <a:rPr lang="ro-RO" sz="1600">
                <a:solidFill>
                  <a:schemeClr val="bg2"/>
                </a:solidFill>
              </a:rPr>
              <a:t>S-o luăm mai cu încetul...</a:t>
            </a:r>
            <a:endParaRPr lang="ru-RU" sz="1600">
              <a:solidFill>
                <a:schemeClr val="bg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ChangeArrowheads="1"/>
          </p:cNvSpPr>
          <p:nvPr/>
        </p:nvSpPr>
        <p:spPr bwMode="auto">
          <a:xfrm>
            <a:off x="679450" y="579438"/>
            <a:ext cx="2787650" cy="366712"/>
          </a:xfrm>
          <a:prstGeom prst="rect">
            <a:avLst/>
          </a:prstGeom>
          <a:noFill/>
          <a:ln w="9525">
            <a:noFill/>
            <a:miter lim="800000"/>
            <a:headEnd/>
            <a:tailEnd/>
          </a:ln>
        </p:spPr>
        <p:txBody>
          <a:bodyPr wrap="none">
            <a:spAutoFit/>
          </a:bodyPr>
          <a:lstStyle/>
          <a:p>
            <a:pPr>
              <a:buClr>
                <a:srgbClr val="000000"/>
              </a:buClr>
              <a:buFont typeface="Arial" charset="0"/>
              <a:buNone/>
            </a:pPr>
            <a:r>
              <a:rPr lang="ro-RO" sz="1800">
                <a:solidFill>
                  <a:schemeClr val="accent2"/>
                </a:solidFill>
                <a:sym typeface="Arial" charset="0"/>
              </a:rPr>
              <a:t>Vizualizare Insertion</a:t>
            </a:r>
            <a:r>
              <a:rPr lang="en-US" sz="1800">
                <a:solidFill>
                  <a:schemeClr val="accent2"/>
                </a:solidFill>
                <a:sym typeface="Arial" charset="0"/>
              </a:rPr>
              <a:t> Sort.</a:t>
            </a:r>
          </a:p>
        </p:txBody>
      </p:sp>
      <p:sp>
        <p:nvSpPr>
          <p:cNvPr id="21506" name="Text Box 69"/>
          <p:cNvSpPr txBox="1">
            <a:spLocks noChangeArrowheads="1"/>
          </p:cNvSpPr>
          <p:nvPr/>
        </p:nvSpPr>
        <p:spPr bwMode="auto">
          <a:xfrm>
            <a:off x="712788" y="2490788"/>
            <a:ext cx="812800" cy="366712"/>
          </a:xfrm>
          <a:prstGeom prst="rect">
            <a:avLst/>
          </a:prstGeom>
          <a:noFill/>
          <a:ln w="9525">
            <a:noFill/>
            <a:miter lim="800000"/>
            <a:headEnd/>
            <a:tailEnd/>
          </a:ln>
        </p:spPr>
        <p:txBody>
          <a:bodyPr>
            <a:spAutoFit/>
          </a:bodyPr>
          <a:lstStyle/>
          <a:p>
            <a:pPr eaLnBrk="0" hangingPunct="0"/>
            <a:r>
              <a:rPr lang="ro-RO" sz="1800" i="1">
                <a:solidFill>
                  <a:schemeClr val="tx1"/>
                </a:solidFill>
              </a:rPr>
              <a:t>aux=4</a:t>
            </a:r>
            <a:endParaRPr lang="ru-RU" sz="1800" i="1">
              <a:solidFill>
                <a:schemeClr val="tx1"/>
              </a:solidFill>
            </a:endParaRPr>
          </a:p>
        </p:txBody>
      </p:sp>
      <p:sp>
        <p:nvSpPr>
          <p:cNvPr id="21507" name="Text Box 70"/>
          <p:cNvSpPr txBox="1">
            <a:spLocks noChangeArrowheads="1"/>
          </p:cNvSpPr>
          <p:nvPr/>
        </p:nvSpPr>
        <p:spPr bwMode="auto">
          <a:xfrm>
            <a:off x="946150" y="1498600"/>
            <a:ext cx="495300" cy="366713"/>
          </a:xfrm>
          <a:prstGeom prst="rect">
            <a:avLst/>
          </a:prstGeom>
          <a:noFill/>
          <a:ln w="9525">
            <a:noFill/>
            <a:miter lim="800000"/>
            <a:headEnd/>
            <a:tailEnd/>
          </a:ln>
        </p:spPr>
        <p:txBody>
          <a:bodyPr wrap="none">
            <a:spAutoFit/>
          </a:bodyPr>
          <a:lstStyle/>
          <a:p>
            <a:pPr eaLnBrk="0" hangingPunct="0"/>
            <a:r>
              <a:rPr lang="ro-RO" sz="1800" i="1">
                <a:solidFill>
                  <a:schemeClr val="tx1"/>
                </a:solidFill>
              </a:rPr>
              <a:t>i=2</a:t>
            </a:r>
            <a:endParaRPr lang="ru-RU" sz="1800" i="1">
              <a:solidFill>
                <a:schemeClr val="tx1"/>
              </a:solidFill>
            </a:endParaRPr>
          </a:p>
        </p:txBody>
      </p:sp>
      <p:graphicFrame>
        <p:nvGraphicFramePr>
          <p:cNvPr id="46348" name="Group 268"/>
          <p:cNvGraphicFramePr>
            <a:graphicFrameLocks noGrp="1"/>
          </p:cNvGraphicFramePr>
          <p:nvPr/>
        </p:nvGraphicFramePr>
        <p:xfrm>
          <a:off x="2743200" y="1574800"/>
          <a:ext cx="3657600" cy="2057400"/>
        </p:xfrm>
        <a:graphic>
          <a:graphicData uri="http://schemas.openxmlformats.org/drawingml/2006/table">
            <a:tbl>
              <a:tblPr/>
              <a:tblGrid>
                <a:gridCol w="609600"/>
                <a:gridCol w="609600"/>
                <a:gridCol w="609600"/>
                <a:gridCol w="609600"/>
                <a:gridCol w="609600"/>
                <a:gridCol w="609600"/>
              </a:tblGrid>
              <a:tr h="342900">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o-RO" sz="1000" b="0" i="0" u="none" strike="noStrike" cap="none" normalizeH="0" baseline="0" smtClean="0">
                          <a:ln>
                            <a:noFill/>
                          </a:ln>
                          <a:solidFill>
                            <a:schemeClr val="tx1"/>
                          </a:solidFill>
                          <a:effectLst/>
                          <a:latin typeface="Arial" charset="0"/>
                          <a:cs typeface="Arial" charset="0"/>
                          <a:sym typeface="Arial" charset="0"/>
                        </a:rPr>
                        <a:t>0</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o-RO" sz="1000" b="0" i="0" u="none" strike="noStrike" cap="none" normalizeH="0" baseline="0" smtClean="0">
                          <a:ln>
                            <a:noFill/>
                          </a:ln>
                          <a:solidFill>
                            <a:schemeClr val="tx1"/>
                          </a:solidFill>
                          <a:effectLst/>
                          <a:latin typeface="Arial" charset="0"/>
                          <a:cs typeface="Arial" charset="0"/>
                          <a:sym typeface="Arial" charset="0"/>
                        </a:rPr>
                        <a:t>2</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4</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-3</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0</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-1</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r>
              <a:tr h="244475">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o-RO" sz="1000" b="0" i="0" u="none" strike="noStrike" cap="none" normalizeH="0" baseline="0" smtClean="0">
                          <a:ln>
                            <a:noFill/>
                          </a:ln>
                          <a:solidFill>
                            <a:schemeClr val="tx1"/>
                          </a:solidFill>
                          <a:effectLst/>
                          <a:latin typeface="Arial" charset="0"/>
                          <a:cs typeface="Arial" charset="0"/>
                          <a:sym typeface="Arial" charset="0"/>
                        </a:rPr>
                        <a:t>0</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o-RO" sz="1000" b="0" i="0" u="none" strike="noStrike" cap="none" normalizeH="0" baseline="0" smtClean="0">
                          <a:ln>
                            <a:noFill/>
                          </a:ln>
                          <a:solidFill>
                            <a:schemeClr val="tx1"/>
                          </a:solidFill>
                          <a:effectLst/>
                          <a:latin typeface="Arial" charset="0"/>
                          <a:cs typeface="Arial" charset="0"/>
                          <a:sym typeface="Arial" charset="0"/>
                        </a:rPr>
                        <a:t>1</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o-RO" sz="1000" b="0" i="0" u="none" strike="noStrike" cap="none" normalizeH="0" baseline="0" smtClean="0">
                          <a:ln>
                            <a:noFill/>
                          </a:ln>
                          <a:solidFill>
                            <a:schemeClr val="tx1"/>
                          </a:solidFill>
                          <a:effectLst/>
                          <a:latin typeface="Arial" charset="0"/>
                          <a:cs typeface="Arial" charset="0"/>
                          <a:sym typeface="Arial" charset="0"/>
                        </a:rPr>
                        <a:t>2</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o-RO" sz="1000" b="0" i="0" u="none" strike="noStrike" cap="none" normalizeH="0" baseline="0" smtClean="0">
                          <a:ln>
                            <a:noFill/>
                          </a:ln>
                          <a:solidFill>
                            <a:schemeClr val="tx1"/>
                          </a:solidFill>
                          <a:effectLst/>
                          <a:latin typeface="Arial" charset="0"/>
                          <a:cs typeface="Arial" charset="0"/>
                          <a:sym typeface="Arial" charset="0"/>
                        </a:rPr>
                        <a:t>3</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o-RO" sz="1000" b="0" i="0" u="none" strike="noStrike" cap="none" normalizeH="0" baseline="0" smtClean="0">
                          <a:ln>
                            <a:noFill/>
                          </a:ln>
                          <a:solidFill>
                            <a:schemeClr val="tx1"/>
                          </a:solidFill>
                          <a:effectLst/>
                          <a:latin typeface="Arial" charset="0"/>
                          <a:cs typeface="Arial" charset="0"/>
                          <a:sym typeface="Arial" charset="0"/>
                        </a:rPr>
                        <a:t>4</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o-RO" sz="1000" b="0" i="0" u="none" strike="noStrike" cap="none" normalizeH="0" baseline="0" smtClean="0">
                          <a:ln>
                            <a:noFill/>
                          </a:ln>
                          <a:solidFill>
                            <a:schemeClr val="tx1"/>
                          </a:solidFill>
                          <a:effectLst/>
                          <a:latin typeface="Arial" charset="0"/>
                          <a:cs typeface="Arial" charset="0"/>
                          <a:sym typeface="Arial" charset="0"/>
                        </a:rPr>
                        <a:t>5</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161925">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cap="flat">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161925">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cap="flat">
                      <a:noFill/>
                    </a:lnR>
                    <a:lnT>
                      <a:noFill/>
                    </a:lnT>
                    <a:lnB>
                      <a:noFill/>
                    </a:lnB>
                    <a:lnTlToBr>
                      <a:noFill/>
                    </a:lnTlToBr>
                    <a:lnBlToTr>
                      <a:noFill/>
                    </a:lnBlToTr>
                    <a:noFill/>
                  </a:tcPr>
                </a:tc>
              </a:tr>
              <a:tr h="161925">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cap="flat">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0</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2</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4</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-3</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0</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-1</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r>
              <a:tr h="244475">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o-RO" sz="1400" b="0" i="0" u="none" strike="noStrike" cap="none" normalizeH="0" baseline="0" smtClean="0">
                          <a:ln>
                            <a:noFill/>
                          </a:ln>
                          <a:solidFill>
                            <a:srgbClr val="000000"/>
                          </a:solidFill>
                          <a:effectLst/>
                          <a:latin typeface="Arial" charset="0"/>
                          <a:cs typeface="Arial" charset="0"/>
                          <a:sym typeface="Arial" charset="0"/>
                        </a:rPr>
                        <a:t>0</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o-RO" sz="1000" b="0" i="0" u="none" strike="noStrike" cap="none" normalizeH="0" baseline="0" smtClean="0">
                          <a:ln>
                            <a:noFill/>
                          </a:ln>
                          <a:solidFill>
                            <a:schemeClr val="tx1"/>
                          </a:solidFill>
                          <a:effectLst/>
                          <a:latin typeface="Arial" charset="0"/>
                          <a:cs typeface="Arial" charset="0"/>
                          <a:sym typeface="Arial" charset="0"/>
                        </a:rPr>
                        <a:t>1</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o-RO" sz="1000" b="0" i="0" u="none" strike="noStrike" cap="none" normalizeH="0" baseline="0" smtClean="0">
                          <a:ln>
                            <a:noFill/>
                          </a:ln>
                          <a:solidFill>
                            <a:schemeClr val="tx1"/>
                          </a:solidFill>
                          <a:effectLst/>
                          <a:latin typeface="Arial" charset="0"/>
                          <a:cs typeface="Arial" charset="0"/>
                          <a:sym typeface="Arial" charset="0"/>
                        </a:rPr>
                        <a:t>2</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o-RO" sz="1000" b="0" i="0" u="none" strike="noStrike" cap="none" normalizeH="0" baseline="0" smtClean="0">
                          <a:ln>
                            <a:noFill/>
                          </a:ln>
                          <a:solidFill>
                            <a:schemeClr val="tx1"/>
                          </a:solidFill>
                          <a:effectLst/>
                          <a:latin typeface="Arial" charset="0"/>
                          <a:cs typeface="Arial" charset="0"/>
                          <a:sym typeface="Arial" charset="0"/>
                        </a:rPr>
                        <a:t>3</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o-RO" sz="1000" b="0" i="0" u="none" strike="noStrike" cap="none" normalizeH="0" baseline="0" smtClean="0">
                          <a:ln>
                            <a:noFill/>
                          </a:ln>
                          <a:solidFill>
                            <a:schemeClr val="tx1"/>
                          </a:solidFill>
                          <a:effectLst/>
                          <a:latin typeface="Arial" charset="0"/>
                          <a:cs typeface="Arial" charset="0"/>
                          <a:sym typeface="Arial" charset="0"/>
                        </a:rPr>
                        <a:t>4</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o-RO" sz="1000" b="0" i="0" u="none" strike="noStrike" cap="none" normalizeH="0" baseline="0" smtClean="0">
                          <a:ln>
                            <a:noFill/>
                          </a:ln>
                          <a:solidFill>
                            <a:schemeClr val="tx1"/>
                          </a:solidFill>
                          <a:effectLst/>
                          <a:latin typeface="Arial" charset="0"/>
                          <a:cs typeface="Arial" charset="0"/>
                          <a:sym typeface="Arial" charset="0"/>
                        </a:rPr>
                        <a:t>5</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ChangeArrowheads="1"/>
          </p:cNvSpPr>
          <p:nvPr/>
        </p:nvSpPr>
        <p:spPr bwMode="auto">
          <a:xfrm>
            <a:off x="679450" y="579438"/>
            <a:ext cx="1606550" cy="366712"/>
          </a:xfrm>
          <a:prstGeom prst="rect">
            <a:avLst/>
          </a:prstGeom>
          <a:noFill/>
          <a:ln w="9525">
            <a:noFill/>
            <a:miter lim="800000"/>
            <a:headEnd/>
            <a:tailEnd/>
          </a:ln>
        </p:spPr>
        <p:txBody>
          <a:bodyPr wrap="none">
            <a:spAutoFit/>
          </a:bodyPr>
          <a:lstStyle/>
          <a:p>
            <a:pPr>
              <a:buClr>
                <a:srgbClr val="000000"/>
              </a:buClr>
              <a:buFont typeface="Arial" charset="0"/>
              <a:buNone/>
            </a:pPr>
            <a:r>
              <a:rPr lang="ro-RO" sz="1800">
                <a:solidFill>
                  <a:schemeClr val="accent2"/>
                </a:solidFill>
                <a:sym typeface="Arial" charset="0"/>
              </a:rPr>
              <a:t>Insertion</a:t>
            </a:r>
            <a:r>
              <a:rPr lang="en-US" sz="1800">
                <a:solidFill>
                  <a:schemeClr val="accent2"/>
                </a:solidFill>
                <a:sym typeface="Arial" charset="0"/>
              </a:rPr>
              <a:t> Sort.</a:t>
            </a:r>
          </a:p>
        </p:txBody>
      </p:sp>
      <p:sp>
        <p:nvSpPr>
          <p:cNvPr id="23554" name="Text Box 3"/>
          <p:cNvSpPr txBox="1">
            <a:spLocks noChangeArrowheads="1"/>
          </p:cNvSpPr>
          <p:nvPr/>
        </p:nvSpPr>
        <p:spPr bwMode="auto">
          <a:xfrm>
            <a:off x="822325" y="2071688"/>
            <a:ext cx="495300" cy="366712"/>
          </a:xfrm>
          <a:prstGeom prst="rect">
            <a:avLst/>
          </a:prstGeom>
          <a:noFill/>
          <a:ln w="9525">
            <a:noFill/>
            <a:miter lim="800000"/>
            <a:headEnd/>
            <a:tailEnd/>
          </a:ln>
        </p:spPr>
        <p:txBody>
          <a:bodyPr wrap="none">
            <a:spAutoFit/>
          </a:bodyPr>
          <a:lstStyle/>
          <a:p>
            <a:pPr eaLnBrk="0" hangingPunct="0"/>
            <a:r>
              <a:rPr lang="ro-RO" sz="1800" i="1">
                <a:solidFill>
                  <a:schemeClr val="tx1"/>
                </a:solidFill>
              </a:rPr>
              <a:t>i=3</a:t>
            </a:r>
            <a:endParaRPr lang="ru-RU" sz="1800" i="1">
              <a:solidFill>
                <a:schemeClr val="tx1"/>
              </a:solidFill>
            </a:endParaRPr>
          </a:p>
        </p:txBody>
      </p:sp>
      <p:sp>
        <p:nvSpPr>
          <p:cNvPr id="23555" name="Text Box 4"/>
          <p:cNvSpPr txBox="1">
            <a:spLocks noChangeArrowheads="1"/>
          </p:cNvSpPr>
          <p:nvPr/>
        </p:nvSpPr>
        <p:spPr bwMode="auto">
          <a:xfrm>
            <a:off x="712788" y="2490788"/>
            <a:ext cx="936625" cy="366712"/>
          </a:xfrm>
          <a:prstGeom prst="rect">
            <a:avLst/>
          </a:prstGeom>
          <a:noFill/>
          <a:ln w="9525">
            <a:noFill/>
            <a:miter lim="800000"/>
            <a:headEnd/>
            <a:tailEnd/>
          </a:ln>
        </p:spPr>
        <p:txBody>
          <a:bodyPr>
            <a:spAutoFit/>
          </a:bodyPr>
          <a:lstStyle/>
          <a:p>
            <a:pPr eaLnBrk="0" hangingPunct="0"/>
            <a:r>
              <a:rPr lang="ro-RO" sz="1800" i="1">
                <a:solidFill>
                  <a:schemeClr val="tx1"/>
                </a:solidFill>
              </a:rPr>
              <a:t>aux=-3</a:t>
            </a:r>
            <a:endParaRPr lang="ru-RU" sz="1800" i="1">
              <a:solidFill>
                <a:schemeClr val="tx1"/>
              </a:solidFill>
            </a:endParaRPr>
          </a:p>
        </p:txBody>
      </p:sp>
      <p:graphicFrame>
        <p:nvGraphicFramePr>
          <p:cNvPr id="64517" name="Group 5"/>
          <p:cNvGraphicFramePr>
            <a:graphicFrameLocks noGrp="1"/>
          </p:cNvGraphicFramePr>
          <p:nvPr/>
        </p:nvGraphicFramePr>
        <p:xfrm>
          <a:off x="2743200" y="1574800"/>
          <a:ext cx="3657600" cy="1997075"/>
        </p:xfrm>
        <a:graphic>
          <a:graphicData uri="http://schemas.openxmlformats.org/drawingml/2006/table">
            <a:tbl>
              <a:tblPr/>
              <a:tblGrid>
                <a:gridCol w="609600"/>
                <a:gridCol w="609600"/>
                <a:gridCol w="609600"/>
                <a:gridCol w="609600"/>
                <a:gridCol w="609600"/>
                <a:gridCol w="609600"/>
              </a:tblGrid>
              <a:tr h="342900">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0</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2</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4</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-3</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0</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-1</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r>
              <a:tr h="244475">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yr" charset="-52"/>
                          <a:cs typeface="Arial" charset="0"/>
                          <a:sym typeface="Arial" charset="0"/>
                        </a:rPr>
                        <a:t>0</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yr" charset="-52"/>
                          <a:cs typeface="Arial" charset="0"/>
                          <a:sym typeface="Arial" charset="0"/>
                        </a:rPr>
                        <a:t>1</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yr" charset="-52"/>
                          <a:cs typeface="Arial" charset="0"/>
                          <a:sym typeface="Arial" charset="0"/>
                        </a:rPr>
                        <a:t>2</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yr" charset="-52"/>
                          <a:cs typeface="Arial" charset="0"/>
                          <a:sym typeface="Arial" charset="0"/>
                        </a:rPr>
                        <a:t>3</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yr" charset="-52"/>
                          <a:cs typeface="Arial" charset="0"/>
                          <a:sym typeface="Arial" charset="0"/>
                        </a:rPr>
                        <a:t>4</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yr" charset="-52"/>
                          <a:cs typeface="Arial" charset="0"/>
                          <a:sym typeface="Arial" charset="0"/>
                        </a:rPr>
                        <a:t>5</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161925">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cap="flat">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161925">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cap="flat">
                      <a:noFill/>
                    </a:lnR>
                    <a:lnT>
                      <a:noFill/>
                    </a:lnT>
                    <a:lnB>
                      <a:noFill/>
                    </a:lnB>
                    <a:lnTlToBr>
                      <a:noFill/>
                    </a:lnTlToBr>
                    <a:lnBlToTr>
                      <a:noFill/>
                    </a:lnBlToTr>
                    <a:noFill/>
                  </a:tcPr>
                </a:tc>
              </a:tr>
              <a:tr h="161925">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cap="flat">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-3</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0</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2</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4</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0</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-1</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r>
              <a:tr h="244475">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yr" charset="-52"/>
                          <a:cs typeface="Arial" charset="0"/>
                          <a:sym typeface="Arial" charset="0"/>
                        </a:rPr>
                        <a:t>0</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yr" charset="-52"/>
                          <a:cs typeface="Arial" charset="0"/>
                          <a:sym typeface="Arial" charset="0"/>
                        </a:rPr>
                        <a:t>1</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yr" charset="-52"/>
                          <a:cs typeface="Arial" charset="0"/>
                          <a:sym typeface="Arial" charset="0"/>
                        </a:rPr>
                        <a:t>2</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yr" charset="-52"/>
                          <a:cs typeface="Arial" charset="0"/>
                          <a:sym typeface="Arial" charset="0"/>
                        </a:rPr>
                        <a:t>3</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yr" charset="-52"/>
                          <a:cs typeface="Arial" charset="0"/>
                          <a:sym typeface="Arial" charset="0"/>
                        </a:rPr>
                        <a:t>4</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yr" charset="-52"/>
                          <a:cs typeface="Arial" charset="0"/>
                          <a:sym typeface="Arial" charset="0"/>
                        </a:rPr>
                        <a:t>5</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ChangeArrowheads="1"/>
          </p:cNvSpPr>
          <p:nvPr/>
        </p:nvSpPr>
        <p:spPr bwMode="auto">
          <a:xfrm>
            <a:off x="679450" y="579438"/>
            <a:ext cx="1606550" cy="366712"/>
          </a:xfrm>
          <a:prstGeom prst="rect">
            <a:avLst/>
          </a:prstGeom>
          <a:noFill/>
          <a:ln w="9525">
            <a:noFill/>
            <a:miter lim="800000"/>
            <a:headEnd/>
            <a:tailEnd/>
          </a:ln>
        </p:spPr>
        <p:txBody>
          <a:bodyPr wrap="none">
            <a:spAutoFit/>
          </a:bodyPr>
          <a:lstStyle/>
          <a:p>
            <a:pPr>
              <a:buClr>
                <a:srgbClr val="000000"/>
              </a:buClr>
              <a:buFont typeface="Arial" charset="0"/>
              <a:buNone/>
            </a:pPr>
            <a:r>
              <a:rPr lang="ro-RO" sz="1800">
                <a:solidFill>
                  <a:schemeClr val="accent2"/>
                </a:solidFill>
                <a:sym typeface="Arial" charset="0"/>
              </a:rPr>
              <a:t>Insertion</a:t>
            </a:r>
            <a:r>
              <a:rPr lang="en-US" sz="1800">
                <a:solidFill>
                  <a:schemeClr val="accent2"/>
                </a:solidFill>
                <a:sym typeface="Arial" charset="0"/>
              </a:rPr>
              <a:t> Sort.</a:t>
            </a:r>
          </a:p>
        </p:txBody>
      </p:sp>
      <p:sp>
        <p:nvSpPr>
          <p:cNvPr id="25602" name="Text Box 3"/>
          <p:cNvSpPr txBox="1">
            <a:spLocks noChangeArrowheads="1"/>
          </p:cNvSpPr>
          <p:nvPr/>
        </p:nvSpPr>
        <p:spPr bwMode="auto">
          <a:xfrm>
            <a:off x="822325" y="2071688"/>
            <a:ext cx="495300" cy="366712"/>
          </a:xfrm>
          <a:prstGeom prst="rect">
            <a:avLst/>
          </a:prstGeom>
          <a:noFill/>
          <a:ln w="9525">
            <a:noFill/>
            <a:miter lim="800000"/>
            <a:headEnd/>
            <a:tailEnd/>
          </a:ln>
        </p:spPr>
        <p:txBody>
          <a:bodyPr wrap="none">
            <a:spAutoFit/>
          </a:bodyPr>
          <a:lstStyle/>
          <a:p>
            <a:pPr eaLnBrk="0" hangingPunct="0"/>
            <a:r>
              <a:rPr lang="ro-RO" sz="1800" i="1">
                <a:solidFill>
                  <a:schemeClr val="tx1"/>
                </a:solidFill>
              </a:rPr>
              <a:t>i=4</a:t>
            </a:r>
            <a:endParaRPr lang="ru-RU" sz="1800" i="1">
              <a:solidFill>
                <a:schemeClr val="tx1"/>
              </a:solidFill>
            </a:endParaRPr>
          </a:p>
        </p:txBody>
      </p:sp>
      <p:sp>
        <p:nvSpPr>
          <p:cNvPr id="25603" name="Text Box 4"/>
          <p:cNvSpPr txBox="1">
            <a:spLocks noChangeArrowheads="1"/>
          </p:cNvSpPr>
          <p:nvPr/>
        </p:nvSpPr>
        <p:spPr bwMode="auto">
          <a:xfrm>
            <a:off x="712788" y="2490788"/>
            <a:ext cx="936625" cy="366712"/>
          </a:xfrm>
          <a:prstGeom prst="rect">
            <a:avLst/>
          </a:prstGeom>
          <a:noFill/>
          <a:ln w="9525">
            <a:noFill/>
            <a:miter lim="800000"/>
            <a:headEnd/>
            <a:tailEnd/>
          </a:ln>
        </p:spPr>
        <p:txBody>
          <a:bodyPr>
            <a:spAutoFit/>
          </a:bodyPr>
          <a:lstStyle/>
          <a:p>
            <a:pPr eaLnBrk="0" hangingPunct="0"/>
            <a:r>
              <a:rPr lang="ro-RO" sz="1800" i="1">
                <a:solidFill>
                  <a:schemeClr val="tx1"/>
                </a:solidFill>
              </a:rPr>
              <a:t>aux=0</a:t>
            </a:r>
            <a:endParaRPr lang="ru-RU" sz="1800" i="1">
              <a:solidFill>
                <a:schemeClr val="tx1"/>
              </a:solidFill>
            </a:endParaRPr>
          </a:p>
        </p:txBody>
      </p:sp>
      <p:graphicFrame>
        <p:nvGraphicFramePr>
          <p:cNvPr id="71685" name="Group 5"/>
          <p:cNvGraphicFramePr>
            <a:graphicFrameLocks noGrp="1"/>
          </p:cNvGraphicFramePr>
          <p:nvPr/>
        </p:nvGraphicFramePr>
        <p:xfrm>
          <a:off x="2743200" y="1574800"/>
          <a:ext cx="3657600" cy="1997075"/>
        </p:xfrm>
        <a:graphic>
          <a:graphicData uri="http://schemas.openxmlformats.org/drawingml/2006/table">
            <a:tbl>
              <a:tblPr/>
              <a:tblGrid>
                <a:gridCol w="609600"/>
                <a:gridCol w="609600"/>
                <a:gridCol w="609600"/>
                <a:gridCol w="609600"/>
                <a:gridCol w="609600"/>
                <a:gridCol w="609600"/>
              </a:tblGrid>
              <a:tr h="342900">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o-RO" sz="1000" b="0" i="0" u="none" strike="noStrike" cap="none" normalizeH="0" baseline="0" smtClean="0">
                          <a:ln>
                            <a:noFill/>
                          </a:ln>
                          <a:solidFill>
                            <a:schemeClr val="tx1"/>
                          </a:solidFill>
                          <a:effectLst/>
                          <a:latin typeface="Arial" charset="0"/>
                          <a:cs typeface="Arial" charset="0"/>
                          <a:sym typeface="Arial" charset="0"/>
                        </a:rPr>
                        <a:t>-3</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o-RO" sz="1000" b="0" i="0" u="none" strike="noStrike" cap="none" normalizeH="0" baseline="0" smtClean="0">
                          <a:ln>
                            <a:noFill/>
                          </a:ln>
                          <a:solidFill>
                            <a:schemeClr val="tx1"/>
                          </a:solidFill>
                          <a:effectLst/>
                          <a:latin typeface="Arial" charset="0"/>
                          <a:cs typeface="Arial" charset="0"/>
                          <a:sym typeface="Arial" charset="0"/>
                        </a:rPr>
                        <a:t>0</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o-RO" sz="1000" b="0" i="0" u="none" strike="noStrike" cap="none" normalizeH="0" baseline="0" smtClean="0">
                          <a:ln>
                            <a:noFill/>
                          </a:ln>
                          <a:solidFill>
                            <a:schemeClr val="tx1"/>
                          </a:solidFill>
                          <a:effectLst/>
                          <a:latin typeface="Arial" charset="0"/>
                          <a:cs typeface="Arial" charset="0"/>
                          <a:sym typeface="Arial" charset="0"/>
                        </a:rPr>
                        <a:t>2</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o-RO" sz="1000" b="0" i="0" u="none" strike="noStrike" cap="none" normalizeH="0" baseline="0" smtClean="0">
                          <a:ln>
                            <a:noFill/>
                          </a:ln>
                          <a:solidFill>
                            <a:schemeClr val="tx1"/>
                          </a:solidFill>
                          <a:effectLst/>
                          <a:latin typeface="Arial" charset="0"/>
                          <a:cs typeface="Arial" charset="0"/>
                          <a:sym typeface="Arial" charset="0"/>
                        </a:rPr>
                        <a:t>4</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0</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-1</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r>
              <a:tr h="244475">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yr" charset="-52"/>
                          <a:cs typeface="Arial" charset="0"/>
                          <a:sym typeface="Arial" charset="0"/>
                        </a:rPr>
                        <a:t>0</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yr" charset="-52"/>
                          <a:cs typeface="Arial" charset="0"/>
                          <a:sym typeface="Arial" charset="0"/>
                        </a:rPr>
                        <a:t>1</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yr" charset="-52"/>
                          <a:cs typeface="Arial" charset="0"/>
                          <a:sym typeface="Arial" charset="0"/>
                        </a:rPr>
                        <a:t>2</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yr" charset="-52"/>
                          <a:cs typeface="Arial" charset="0"/>
                          <a:sym typeface="Arial" charset="0"/>
                        </a:rPr>
                        <a:t>3</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yr" charset="-52"/>
                          <a:cs typeface="Arial" charset="0"/>
                          <a:sym typeface="Arial" charset="0"/>
                        </a:rPr>
                        <a:t>4</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yr" charset="-52"/>
                          <a:cs typeface="Arial" charset="0"/>
                          <a:sym typeface="Arial" charset="0"/>
                        </a:rPr>
                        <a:t>5</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161925">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cap="flat">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161925">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cap="flat">
                      <a:noFill/>
                    </a:lnR>
                    <a:lnT>
                      <a:noFill/>
                    </a:lnT>
                    <a:lnB>
                      <a:noFill/>
                    </a:lnB>
                    <a:lnTlToBr>
                      <a:noFill/>
                    </a:lnTlToBr>
                    <a:lnBlToTr>
                      <a:noFill/>
                    </a:lnBlToTr>
                    <a:noFill/>
                  </a:tcPr>
                </a:tc>
              </a:tr>
              <a:tr h="161925">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cap="flat">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00"/>
                        </a:buClr>
                        <a:buSzTx/>
                        <a:buFont typeface="Arial" charset="0"/>
                        <a:buNone/>
                        <a:tabLst/>
                      </a:pPr>
                      <a:endParaRPr kumimoji="0" lang="ru-RU" sz="1200" b="0" i="0" u="none" strike="noStrike" cap="none" normalizeH="0" baseline="0" smtClean="0">
                        <a:ln>
                          <a:noFill/>
                        </a:ln>
                        <a:solidFill>
                          <a:srgbClr val="000000"/>
                        </a:solidFill>
                        <a:effectLst/>
                        <a:latin typeface="Arial" charset="0"/>
                        <a:cs typeface="Arial" charset="0"/>
                        <a:sym typeface="Arial" charset="0"/>
                      </a:endParaRPr>
                    </a:p>
                  </a:txBody>
                  <a:tcPr anchor="b" horzOverflow="overflow">
                    <a:lnL>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-3</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0</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0</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2</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4</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harset="0"/>
                          <a:cs typeface="Arial" charset="0"/>
                          <a:sym typeface="Arial" charset="0"/>
                        </a:rPr>
                        <a:t>-1</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8080"/>
                    </a:solidFill>
                  </a:tcPr>
                </a:tc>
              </a:tr>
              <a:tr h="244475">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yr" charset="-52"/>
                          <a:cs typeface="Arial" charset="0"/>
                          <a:sym typeface="Arial" charset="0"/>
                        </a:rPr>
                        <a:t>0</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yr" charset="-52"/>
                          <a:cs typeface="Arial" charset="0"/>
                          <a:sym typeface="Arial" charset="0"/>
                        </a:rPr>
                        <a:t>1</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yr" charset="-52"/>
                          <a:cs typeface="Arial" charset="0"/>
                          <a:sym typeface="Arial" charset="0"/>
                        </a:rPr>
                        <a:t>2</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yr" charset="-52"/>
                          <a:cs typeface="Arial" charset="0"/>
                          <a:sym typeface="Arial" charset="0"/>
                        </a:rPr>
                        <a:t>3</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yr" charset="-52"/>
                          <a:cs typeface="Arial" charset="0"/>
                          <a:sym typeface="Arial" charset="0"/>
                        </a:rPr>
                        <a:t>4</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
                          <a:srgbClr val="000000"/>
                        </a:buClr>
                        <a:buSzTx/>
                        <a:buFont typeface="Arial" charset="0"/>
                        <a:buNone/>
                        <a:tabLst/>
                      </a:pPr>
                      <a:r>
                        <a:rPr kumimoji="0" lang="ru-RU" sz="1000" b="0" i="0" u="none" strike="noStrike" cap="none" normalizeH="0" baseline="0" smtClean="0">
                          <a:ln>
                            <a:noFill/>
                          </a:ln>
                          <a:solidFill>
                            <a:schemeClr val="tx1"/>
                          </a:solidFill>
                          <a:effectLst/>
                          <a:latin typeface="Arial Cyr" charset="-52"/>
                          <a:cs typeface="Arial" charset="0"/>
                          <a:sym typeface="Arial" charset="0"/>
                        </a:rPr>
                        <a:t>5</a:t>
                      </a:r>
                      <a:endParaRPr kumimoji="0" lang="ru-RU" sz="1400" b="0" i="0" u="none" strike="noStrike" cap="none" normalizeH="0" baseline="0" smtClean="0">
                        <a:ln>
                          <a:noFill/>
                        </a:ln>
                        <a:solidFill>
                          <a:srgbClr val="000000"/>
                        </a:solidFill>
                        <a:effectLst/>
                        <a:latin typeface="Arial" charset="0"/>
                        <a:cs typeface="Arial" charset="0"/>
                        <a:sym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1_Silvia template">
  <a:themeElements>
    <a:clrScheme name="1_Silvia template 1">
      <a:dk1>
        <a:srgbClr val="222222"/>
      </a:dk1>
      <a:lt1>
        <a:srgbClr val="FFFFFF"/>
      </a:lt1>
      <a:dk2>
        <a:srgbClr val="E7E4DF"/>
      </a:dk2>
      <a:lt2>
        <a:srgbClr val="111111"/>
      </a:lt2>
      <a:accent1>
        <a:srgbClr val="F20122"/>
      </a:accent1>
      <a:accent2>
        <a:srgbClr val="CA0000"/>
      </a:accent2>
      <a:accent3>
        <a:srgbClr val="FFFFFF"/>
      </a:accent3>
      <a:accent4>
        <a:srgbClr val="1B1B1B"/>
      </a:accent4>
      <a:accent5>
        <a:srgbClr val="F7AAAB"/>
      </a:accent5>
      <a:accent6>
        <a:srgbClr val="B70000"/>
      </a:accent6>
      <a:hlink>
        <a:srgbClr val="F20122"/>
      </a:hlink>
      <a:folHlink>
        <a:srgbClr val="6611CC"/>
      </a:folHlink>
    </a:clrScheme>
    <a:fontScheme name="1_Silvia 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ru-RU" sz="1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ru-RU" sz="1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Silvia template 1">
        <a:dk1>
          <a:srgbClr val="222222"/>
        </a:dk1>
        <a:lt1>
          <a:srgbClr val="FFFFFF"/>
        </a:lt1>
        <a:dk2>
          <a:srgbClr val="E7E4DF"/>
        </a:dk2>
        <a:lt2>
          <a:srgbClr val="111111"/>
        </a:lt2>
        <a:accent1>
          <a:srgbClr val="F20122"/>
        </a:accent1>
        <a:accent2>
          <a:srgbClr val="CA0000"/>
        </a:accent2>
        <a:accent3>
          <a:srgbClr val="FFFFFF"/>
        </a:accent3>
        <a:accent4>
          <a:srgbClr val="1B1B1B"/>
        </a:accent4>
        <a:accent5>
          <a:srgbClr val="F7AAAB"/>
        </a:accent5>
        <a:accent6>
          <a:srgbClr val="B70000"/>
        </a:accent6>
        <a:hlink>
          <a:srgbClr val="F20122"/>
        </a:hlink>
        <a:folHlink>
          <a:srgbClr val="6611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4220</TotalTime>
  <Words>463</Words>
  <Application>Microsoft Office PowerPoint</Application>
  <PresentationFormat>Экран (16:9)</PresentationFormat>
  <Paragraphs>184</Paragraphs>
  <Slides>16</Slides>
  <Notes>5</Notes>
  <HiddenSlides>0</HiddenSlides>
  <MMClips>0</MMClips>
  <ScaleCrop>false</ScaleCrop>
  <HeadingPairs>
    <vt:vector size="6" baseType="variant">
      <vt:variant>
        <vt:lpstr>Использованные шрифты</vt:lpstr>
      </vt:variant>
      <vt:variant>
        <vt:i4>2</vt:i4>
      </vt:variant>
      <vt:variant>
        <vt:lpstr>Шаблон оформления</vt:lpstr>
      </vt:variant>
      <vt:variant>
        <vt:i4>1</vt:i4>
      </vt:variant>
      <vt:variant>
        <vt:lpstr>Заголовки слайдов</vt:lpstr>
      </vt:variant>
      <vt:variant>
        <vt:i4>16</vt:i4>
      </vt:variant>
    </vt:vector>
  </HeadingPairs>
  <TitlesOfParts>
    <vt:vector size="19" baseType="lpstr">
      <vt:lpstr>Arial</vt:lpstr>
      <vt:lpstr>Arial Cyr</vt:lpstr>
      <vt:lpstr>1_Silvia template</vt:lpstr>
      <vt:lpstr>Programarea algoritmilor în C</vt:lpstr>
      <vt:lpstr>Insertion Sort</vt:lpstr>
      <vt:lpstr>Insertion Sort</vt:lpstr>
      <vt:lpstr>Insertion Sort</vt:lpstr>
      <vt:lpstr>Vizualizare Insertion Sort.</vt:lpstr>
      <vt:lpstr>Слайд 6</vt:lpstr>
      <vt:lpstr>Слайд 7</vt:lpstr>
      <vt:lpstr>Слайд 8</vt:lpstr>
      <vt:lpstr>Слайд 9</vt:lpstr>
      <vt:lpstr>Слайд 10</vt:lpstr>
      <vt:lpstr>Слайд 11</vt:lpstr>
      <vt:lpstr>Слайд 12</vt:lpstr>
      <vt:lpstr>Vizualizare Insertion Sort</vt:lpstr>
      <vt:lpstr>Insertion Sort</vt:lpstr>
      <vt:lpstr>Insertion Sort</vt:lpstr>
      <vt:lpstr>Mulțumesc!</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VICTORIA</cp:lastModifiedBy>
  <cp:revision>503</cp:revision>
  <dcterms:modified xsi:type="dcterms:W3CDTF">2020-08-26T17:20:26Z</dcterms:modified>
</cp:coreProperties>
</file>