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222D25-4554-4E7D-A570-8B4B785373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DEATH&amp;amp; FERTILITY RATE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139ED0-412E-4997-A79B-D03FD9018B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10-05-2020 19:29:59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F0E80D0-B7E0-47EB-9775-0046A76503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" y="0"/>
            <a:ext cx="12076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C93D22C-60B9-4040-9ED1-25E09A289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" y="0"/>
            <a:ext cx="1085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AA09A6A-28C7-4F19-9A97-B729C64EE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91" y="0"/>
            <a:ext cx="7242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981D3D9-1FEA-4A8E-B062-AA15D5BE8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7" y="0"/>
            <a:ext cx="7251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BDFA0E0-8011-4F0F-98CB-3B0DF6CA25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" y="0"/>
            <a:ext cx="1181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