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F429513-05FB-444E-8930-35B3886476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 commerce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F8CEAA-A31E-4E62-A38A-E45DFA0E4E5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10-05-2020 17:54:33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E98050A2-5110-4E77-B385-8D0F6AD926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89"/>
            <a:ext cx="12192000" cy="68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DD8B731-2A0A-4DFB-8B26-0E4E5A9576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430" y="0"/>
            <a:ext cx="7683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2C48CE7B-670A-4A09-8BD2-12789AD00A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6" y="0"/>
            <a:ext cx="10733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D0E0061F-DD14-4474-9E39-69936E7F1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03" y="0"/>
            <a:ext cx="10725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6DBCC967-B02E-4A7D-98CC-455B7DCC21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93" y="0"/>
            <a:ext cx="7745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C3C5F00-D284-427E-957C-81632991BE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7" y="0"/>
            <a:ext cx="11818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