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8" r:id="rId3"/>
    <p:sldId id="259" r:id="rId4"/>
    <p:sldId id="260" r:id="rId5"/>
    <p:sldId id="261" r:id="rId6"/>
    <p:sldId id="257" r:id="rId7"/>
    <p:sldId id="263" r:id="rId8"/>
    <p:sldId id="264" r:id="rId9"/>
    <p:sldId id="265" r:id="rId10"/>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51A5D-1196-4956-8E20-C58DF72D6DF1}" v="5" dt="2023-04-09T13:45:48.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4" autoAdjust="0"/>
    <p:restoredTop sz="94660"/>
  </p:normalViewPr>
  <p:slideViewPr>
    <p:cSldViewPr>
      <p:cViewPr varScale="1">
        <p:scale>
          <a:sx n="92" d="100"/>
          <a:sy n="92" d="100"/>
        </p:scale>
        <p:origin x="1164" y="6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233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dav tushar" userId="ed5da2b5a15bc38f" providerId="LiveId" clId="{11C51A5D-1196-4956-8E20-C58DF72D6DF1}"/>
    <pc:docChg chg="undo custSel addSld delSld modSld">
      <pc:chgData name="yadav tushar" userId="ed5da2b5a15bc38f" providerId="LiveId" clId="{11C51A5D-1196-4956-8E20-C58DF72D6DF1}" dt="2023-04-09T13:51:24.745" v="489" actId="14100"/>
      <pc:docMkLst>
        <pc:docMk/>
      </pc:docMkLst>
      <pc:sldChg chg="addSp modSp mod">
        <pc:chgData name="yadav tushar" userId="ed5da2b5a15bc38f" providerId="LiveId" clId="{11C51A5D-1196-4956-8E20-C58DF72D6DF1}" dt="2023-04-09T13:48:44.729" v="481" actId="1076"/>
        <pc:sldMkLst>
          <pc:docMk/>
          <pc:sldMk cId="0" sldId="256"/>
        </pc:sldMkLst>
        <pc:spChg chg="add mod">
          <ac:chgData name="yadav tushar" userId="ed5da2b5a15bc38f" providerId="LiveId" clId="{11C51A5D-1196-4956-8E20-C58DF72D6DF1}" dt="2023-04-09T13:48:44.729" v="481" actId="1076"/>
          <ac:spMkLst>
            <pc:docMk/>
            <pc:sldMk cId="0" sldId="256"/>
            <ac:spMk id="2" creationId="{38B952D8-5406-E1A5-0827-AF7016F61542}"/>
          </ac:spMkLst>
        </pc:spChg>
        <pc:spChg chg="mod">
          <ac:chgData name="yadav tushar" userId="ed5da2b5a15bc38f" providerId="LiveId" clId="{11C51A5D-1196-4956-8E20-C58DF72D6DF1}" dt="2023-04-09T13:48:27.638" v="480" actId="1076"/>
          <ac:spMkLst>
            <pc:docMk/>
            <pc:sldMk cId="0" sldId="256"/>
            <ac:spMk id="34818" creationId="{00000000-0000-0000-0000-000000000000}"/>
          </ac:spMkLst>
        </pc:spChg>
        <pc:spChg chg="mod">
          <ac:chgData name="yadav tushar" userId="ed5da2b5a15bc38f" providerId="LiveId" clId="{11C51A5D-1196-4956-8E20-C58DF72D6DF1}" dt="2023-04-09T13:48:24.850" v="479" actId="1076"/>
          <ac:spMkLst>
            <pc:docMk/>
            <pc:sldMk cId="0" sldId="256"/>
            <ac:spMk id="34819" creationId="{00000000-0000-0000-0000-000000000000}"/>
          </ac:spMkLst>
        </pc:spChg>
      </pc:sldChg>
      <pc:sldChg chg="addSp delSp modSp mod">
        <pc:chgData name="yadav tushar" userId="ed5da2b5a15bc38f" providerId="LiveId" clId="{11C51A5D-1196-4956-8E20-C58DF72D6DF1}" dt="2023-04-09T13:45:24.946" v="419" actId="207"/>
        <pc:sldMkLst>
          <pc:docMk/>
          <pc:sldMk cId="0" sldId="257"/>
        </pc:sldMkLst>
        <pc:spChg chg="add del">
          <ac:chgData name="yadav tushar" userId="ed5da2b5a15bc38f" providerId="LiveId" clId="{11C51A5D-1196-4956-8E20-C58DF72D6DF1}" dt="2023-04-09T11:37:54.443" v="9"/>
          <ac:spMkLst>
            <pc:docMk/>
            <pc:sldMk cId="0" sldId="257"/>
            <ac:spMk id="4" creationId="{ACFFA9D5-93CD-138D-1DD7-7986F8C7A4A3}"/>
          </ac:spMkLst>
        </pc:spChg>
        <pc:spChg chg="mod">
          <ac:chgData name="yadav tushar" userId="ed5da2b5a15bc38f" providerId="LiveId" clId="{11C51A5D-1196-4956-8E20-C58DF72D6DF1}" dt="2023-04-09T13:45:24.946" v="419" actId="207"/>
          <ac:spMkLst>
            <pc:docMk/>
            <pc:sldMk cId="0" sldId="257"/>
            <ac:spMk id="36866" creationId="{00000000-0000-0000-0000-000000000000}"/>
          </ac:spMkLst>
        </pc:spChg>
        <pc:spChg chg="mod">
          <ac:chgData name="yadav tushar" userId="ed5da2b5a15bc38f" providerId="LiveId" clId="{11C51A5D-1196-4956-8E20-C58DF72D6DF1}" dt="2023-04-09T11:46:11.038" v="319" actId="207"/>
          <ac:spMkLst>
            <pc:docMk/>
            <pc:sldMk cId="0" sldId="257"/>
            <ac:spMk id="36867" creationId="{00000000-0000-0000-0000-000000000000}"/>
          </ac:spMkLst>
        </pc:spChg>
      </pc:sldChg>
      <pc:sldChg chg="modSp mod">
        <pc:chgData name="yadav tushar" userId="ed5da2b5a15bc38f" providerId="LiveId" clId="{11C51A5D-1196-4956-8E20-C58DF72D6DF1}" dt="2023-04-09T13:46:19.281" v="428" actId="207"/>
        <pc:sldMkLst>
          <pc:docMk/>
          <pc:sldMk cId="0" sldId="258"/>
        </pc:sldMkLst>
        <pc:spChg chg="mod">
          <ac:chgData name="yadav tushar" userId="ed5da2b5a15bc38f" providerId="LiveId" clId="{11C51A5D-1196-4956-8E20-C58DF72D6DF1}" dt="2023-04-09T13:46:19.281" v="428" actId="207"/>
          <ac:spMkLst>
            <pc:docMk/>
            <pc:sldMk cId="0" sldId="258"/>
            <ac:spMk id="114690" creationId="{00000000-0000-0000-0000-000000000000}"/>
          </ac:spMkLst>
        </pc:spChg>
      </pc:sldChg>
      <pc:sldChg chg="addSp delSp modSp mod">
        <pc:chgData name="yadav tushar" userId="ed5da2b5a15bc38f" providerId="LiveId" clId="{11C51A5D-1196-4956-8E20-C58DF72D6DF1}" dt="2023-04-09T13:51:24.745" v="489" actId="14100"/>
        <pc:sldMkLst>
          <pc:docMk/>
          <pc:sldMk cId="3526062565" sldId="259"/>
        </pc:sldMkLst>
        <pc:spChg chg="mod">
          <ac:chgData name="yadav tushar" userId="ed5da2b5a15bc38f" providerId="LiveId" clId="{11C51A5D-1196-4956-8E20-C58DF72D6DF1}" dt="2023-04-09T13:44:46.454" v="413" actId="1076"/>
          <ac:spMkLst>
            <pc:docMk/>
            <pc:sldMk cId="3526062565" sldId="259"/>
            <ac:spMk id="2" creationId="{EB5C1D48-C89E-122E-242C-979697C074CA}"/>
          </ac:spMkLst>
        </pc:spChg>
        <pc:picChg chg="del">
          <ac:chgData name="yadav tushar" userId="ed5da2b5a15bc38f" providerId="LiveId" clId="{11C51A5D-1196-4956-8E20-C58DF72D6DF1}" dt="2023-04-09T13:51:07.376" v="484" actId="21"/>
          <ac:picMkLst>
            <pc:docMk/>
            <pc:sldMk cId="3526062565" sldId="259"/>
            <ac:picMk id="4" creationId="{D0D274A2-137F-4662-4C35-7B82741E9D40}"/>
          </ac:picMkLst>
        </pc:picChg>
        <pc:picChg chg="add mod">
          <ac:chgData name="yadav tushar" userId="ed5da2b5a15bc38f" providerId="LiveId" clId="{11C51A5D-1196-4956-8E20-C58DF72D6DF1}" dt="2023-04-09T13:51:24.745" v="489" actId="14100"/>
          <ac:picMkLst>
            <pc:docMk/>
            <pc:sldMk cId="3526062565" sldId="259"/>
            <ac:picMk id="5" creationId="{246D9C2E-1830-AE75-D9C8-2A5306D3BA03}"/>
          </ac:picMkLst>
        </pc:picChg>
      </pc:sldChg>
      <pc:sldChg chg="modSp mod">
        <pc:chgData name="yadav tushar" userId="ed5da2b5a15bc38f" providerId="LiveId" clId="{11C51A5D-1196-4956-8E20-C58DF72D6DF1}" dt="2023-04-09T13:44:51.703" v="414" actId="207"/>
        <pc:sldMkLst>
          <pc:docMk/>
          <pc:sldMk cId="1825148144" sldId="260"/>
        </pc:sldMkLst>
        <pc:spChg chg="mod">
          <ac:chgData name="yadav tushar" userId="ed5da2b5a15bc38f" providerId="LiveId" clId="{11C51A5D-1196-4956-8E20-C58DF72D6DF1}" dt="2023-04-09T13:44:51.703" v="414" actId="207"/>
          <ac:spMkLst>
            <pc:docMk/>
            <pc:sldMk cId="1825148144" sldId="260"/>
            <ac:spMk id="2" creationId="{EB5C1D48-C89E-122E-242C-979697C074CA}"/>
          </ac:spMkLst>
        </pc:spChg>
      </pc:sldChg>
      <pc:sldChg chg="modSp mod">
        <pc:chgData name="yadav tushar" userId="ed5da2b5a15bc38f" providerId="LiveId" clId="{11C51A5D-1196-4956-8E20-C58DF72D6DF1}" dt="2023-04-09T13:44:56.638" v="415" actId="207"/>
        <pc:sldMkLst>
          <pc:docMk/>
          <pc:sldMk cId="527075816" sldId="261"/>
        </pc:sldMkLst>
        <pc:spChg chg="mod">
          <ac:chgData name="yadav tushar" userId="ed5da2b5a15bc38f" providerId="LiveId" clId="{11C51A5D-1196-4956-8E20-C58DF72D6DF1}" dt="2023-04-09T13:44:56.638" v="415" actId="207"/>
          <ac:spMkLst>
            <pc:docMk/>
            <pc:sldMk cId="527075816" sldId="261"/>
            <ac:spMk id="2" creationId="{EB5C1D48-C89E-122E-242C-979697C074CA}"/>
          </ac:spMkLst>
        </pc:spChg>
      </pc:sldChg>
      <pc:sldChg chg="modSp mod">
        <pc:chgData name="yadav tushar" userId="ed5da2b5a15bc38f" providerId="LiveId" clId="{11C51A5D-1196-4956-8E20-C58DF72D6DF1}" dt="2023-04-09T13:45:22.140" v="418" actId="207"/>
        <pc:sldMkLst>
          <pc:docMk/>
          <pc:sldMk cId="567078411" sldId="263"/>
        </pc:sldMkLst>
        <pc:spChg chg="mod">
          <ac:chgData name="yadav tushar" userId="ed5da2b5a15bc38f" providerId="LiveId" clId="{11C51A5D-1196-4956-8E20-C58DF72D6DF1}" dt="2023-04-09T13:45:22.140" v="418" actId="207"/>
          <ac:spMkLst>
            <pc:docMk/>
            <pc:sldMk cId="567078411" sldId="263"/>
            <ac:spMk id="36866" creationId="{00000000-0000-0000-0000-000000000000}"/>
          </ac:spMkLst>
        </pc:spChg>
        <pc:spChg chg="mod">
          <ac:chgData name="yadav tushar" userId="ed5da2b5a15bc38f" providerId="LiveId" clId="{11C51A5D-1196-4956-8E20-C58DF72D6DF1}" dt="2023-04-09T11:47:10.899" v="322" actId="207"/>
          <ac:spMkLst>
            <pc:docMk/>
            <pc:sldMk cId="567078411" sldId="263"/>
            <ac:spMk id="36867" creationId="{00000000-0000-0000-0000-000000000000}"/>
          </ac:spMkLst>
        </pc:spChg>
      </pc:sldChg>
      <pc:sldChg chg="modSp mod">
        <pc:chgData name="yadav tushar" userId="ed5da2b5a15bc38f" providerId="LiveId" clId="{11C51A5D-1196-4956-8E20-C58DF72D6DF1}" dt="2023-04-09T13:45:19.513" v="417" actId="207"/>
        <pc:sldMkLst>
          <pc:docMk/>
          <pc:sldMk cId="1116083690" sldId="264"/>
        </pc:sldMkLst>
        <pc:spChg chg="mod">
          <ac:chgData name="yadav tushar" userId="ed5da2b5a15bc38f" providerId="LiveId" clId="{11C51A5D-1196-4956-8E20-C58DF72D6DF1}" dt="2023-04-09T13:45:19.513" v="417" actId="207"/>
          <ac:spMkLst>
            <pc:docMk/>
            <pc:sldMk cId="1116083690" sldId="264"/>
            <ac:spMk id="36866" creationId="{00000000-0000-0000-0000-000000000000}"/>
          </ac:spMkLst>
        </pc:spChg>
        <pc:spChg chg="mod">
          <ac:chgData name="yadav tushar" userId="ed5da2b5a15bc38f" providerId="LiveId" clId="{11C51A5D-1196-4956-8E20-C58DF72D6DF1}" dt="2023-04-09T11:42:45.902" v="315" actId="14100"/>
          <ac:spMkLst>
            <pc:docMk/>
            <pc:sldMk cId="1116083690" sldId="264"/>
            <ac:spMk id="36867" creationId="{00000000-0000-0000-0000-000000000000}"/>
          </ac:spMkLst>
        </pc:spChg>
      </pc:sldChg>
      <pc:sldChg chg="modSp new mod">
        <pc:chgData name="yadav tushar" userId="ed5da2b5a15bc38f" providerId="LiveId" clId="{11C51A5D-1196-4956-8E20-C58DF72D6DF1}" dt="2023-04-09T13:44:25.809" v="410" actId="207"/>
        <pc:sldMkLst>
          <pc:docMk/>
          <pc:sldMk cId="1266373280" sldId="265"/>
        </pc:sldMkLst>
        <pc:spChg chg="mod">
          <ac:chgData name="yadav tushar" userId="ed5da2b5a15bc38f" providerId="LiveId" clId="{11C51A5D-1196-4956-8E20-C58DF72D6DF1}" dt="2023-04-09T13:44:25.809" v="410" actId="207"/>
          <ac:spMkLst>
            <pc:docMk/>
            <pc:sldMk cId="1266373280" sldId="265"/>
            <ac:spMk id="2" creationId="{FD3CF3B0-4772-57DC-5E63-0EC8CE0E1CB7}"/>
          </ac:spMkLst>
        </pc:spChg>
        <pc:spChg chg="mod">
          <ac:chgData name="yadav tushar" userId="ed5da2b5a15bc38f" providerId="LiveId" clId="{11C51A5D-1196-4956-8E20-C58DF72D6DF1}" dt="2023-04-09T13:44:08.617" v="406" actId="12"/>
          <ac:spMkLst>
            <pc:docMk/>
            <pc:sldMk cId="1266373280" sldId="265"/>
            <ac:spMk id="3" creationId="{53C78F5D-7E31-4B7D-CFDE-ADA9564CBCAA}"/>
          </ac:spMkLst>
        </pc:spChg>
      </pc:sldChg>
      <pc:sldChg chg="del">
        <pc:chgData name="yadav tushar" userId="ed5da2b5a15bc38f" providerId="LiveId" clId="{11C51A5D-1196-4956-8E20-C58DF72D6DF1}" dt="2023-04-09T11:43:51.942" v="316"/>
        <pc:sldMkLst>
          <pc:docMk/>
          <pc:sldMk cId="2454877024" sldId="2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FDC0F6-EC72-4463-8CFC-A2D5865275B5}"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539750" y="549275"/>
            <a:ext cx="5832475" cy="893763"/>
          </a:xfrm>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539750" y="1341438"/>
            <a:ext cx="5832475" cy="561975"/>
          </a:xfrm>
        </p:spPr>
        <p:txBody>
          <a:bodyPr/>
          <a:lstStyle>
            <a:lvl1pPr marL="0" indent="0">
              <a:buFontTx/>
              <a:buNone/>
              <a:defRPr sz="24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50075" y="404813"/>
            <a:ext cx="1943100" cy="62642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16013" y="404813"/>
            <a:ext cx="5681662" cy="62642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16013" y="1341438"/>
            <a:ext cx="3811587"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080000" y="1341438"/>
            <a:ext cx="3813175"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19250" y="404813"/>
            <a:ext cx="72009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16013" y="1341438"/>
            <a:ext cx="7777162" cy="532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a:solidFill>
            <a:schemeClr val="bg1"/>
          </a:solidFill>
          <a:latin typeface="+mj-lt"/>
          <a:ea typeface="+mj-ea"/>
          <a:cs typeface="+mj-cs"/>
        </a:defRPr>
      </a:lvl1pPr>
      <a:lvl2pPr algn="l" rtl="0" fontAlgn="base">
        <a:spcBef>
          <a:spcPct val="0"/>
        </a:spcBef>
        <a:spcAft>
          <a:spcPct val="0"/>
        </a:spcAft>
        <a:defRPr sz="3600" b="1">
          <a:solidFill>
            <a:schemeClr val="bg1"/>
          </a:solidFill>
          <a:latin typeface="Arial" charset="0"/>
        </a:defRPr>
      </a:lvl2pPr>
      <a:lvl3pPr algn="l" rtl="0" fontAlgn="base">
        <a:spcBef>
          <a:spcPct val="0"/>
        </a:spcBef>
        <a:spcAft>
          <a:spcPct val="0"/>
        </a:spcAft>
        <a:defRPr sz="3600" b="1">
          <a:solidFill>
            <a:schemeClr val="bg1"/>
          </a:solidFill>
          <a:latin typeface="Arial" charset="0"/>
        </a:defRPr>
      </a:lvl3pPr>
      <a:lvl4pPr algn="l" rtl="0" fontAlgn="base">
        <a:spcBef>
          <a:spcPct val="0"/>
        </a:spcBef>
        <a:spcAft>
          <a:spcPct val="0"/>
        </a:spcAft>
        <a:defRPr sz="3600" b="1">
          <a:solidFill>
            <a:schemeClr val="bg1"/>
          </a:solidFill>
          <a:latin typeface="Arial" charset="0"/>
        </a:defRPr>
      </a:lvl4pPr>
      <a:lvl5pPr algn="l" rtl="0" fontAlgn="base">
        <a:spcBef>
          <a:spcPct val="0"/>
        </a:spcBef>
        <a:spcAft>
          <a:spcPct val="0"/>
        </a:spcAft>
        <a:defRPr sz="3600" b="1">
          <a:solidFill>
            <a:schemeClr val="bg1"/>
          </a:solidFill>
          <a:latin typeface="Arial" charset="0"/>
        </a:defRPr>
      </a:lvl5pPr>
      <a:lvl6pPr marL="457200" algn="l" rtl="0" fontAlgn="base">
        <a:spcBef>
          <a:spcPct val="0"/>
        </a:spcBef>
        <a:spcAft>
          <a:spcPct val="0"/>
        </a:spcAft>
        <a:defRPr sz="3600" b="1">
          <a:solidFill>
            <a:schemeClr val="bg1"/>
          </a:solidFill>
          <a:latin typeface="Arial" charset="0"/>
        </a:defRPr>
      </a:lvl6pPr>
      <a:lvl7pPr marL="914400" algn="l" rtl="0" fontAlgn="base">
        <a:spcBef>
          <a:spcPct val="0"/>
        </a:spcBef>
        <a:spcAft>
          <a:spcPct val="0"/>
        </a:spcAft>
        <a:defRPr sz="3600" b="1">
          <a:solidFill>
            <a:schemeClr val="bg1"/>
          </a:solidFill>
          <a:latin typeface="Arial" charset="0"/>
        </a:defRPr>
      </a:lvl7pPr>
      <a:lvl8pPr marL="1371600" algn="l" rtl="0" fontAlgn="base">
        <a:spcBef>
          <a:spcPct val="0"/>
        </a:spcBef>
        <a:spcAft>
          <a:spcPct val="0"/>
        </a:spcAft>
        <a:defRPr sz="3600" b="1">
          <a:solidFill>
            <a:schemeClr val="bg1"/>
          </a:solidFill>
          <a:latin typeface="Arial" charset="0"/>
        </a:defRPr>
      </a:lvl8pPr>
      <a:lvl9pPr marL="1828800" algn="l"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0" y="620688"/>
            <a:ext cx="8659812" cy="720725"/>
          </a:xfrm>
          <a:noFill/>
        </p:spPr>
        <p:txBody>
          <a:bodyPr/>
          <a:lstStyle/>
          <a:p>
            <a:r>
              <a:rPr lang="en-IN" dirty="0">
                <a:solidFill>
                  <a:srgbClr val="00B0F0"/>
                </a:solidFill>
                <a:latin typeface="Tahoma" charset="0"/>
              </a:rPr>
              <a:t>CHESS GAME : </a:t>
            </a:r>
            <a:r>
              <a:rPr lang="en-IN" sz="2400" dirty="0"/>
              <a:t>PROJECT DISCRIPTION DOCUMENT</a:t>
            </a:r>
            <a:br>
              <a:rPr lang="uk-UA" dirty="0"/>
            </a:br>
            <a:endParaRPr lang="uk-UA" dirty="0">
              <a:solidFill>
                <a:srgbClr val="00B0F0"/>
              </a:solidFill>
              <a:latin typeface="Tahoma" charset="0"/>
            </a:endParaRPr>
          </a:p>
        </p:txBody>
      </p:sp>
      <p:sp>
        <p:nvSpPr>
          <p:cNvPr id="34819" name="Rectangle 3"/>
          <p:cNvSpPr>
            <a:spLocks noGrp="1" noChangeArrowheads="1"/>
          </p:cNvSpPr>
          <p:nvPr>
            <p:ph type="subTitle" idx="1"/>
          </p:nvPr>
        </p:nvSpPr>
        <p:spPr>
          <a:xfrm>
            <a:off x="35496" y="1412776"/>
            <a:ext cx="5831879" cy="648419"/>
          </a:xfrm>
        </p:spPr>
        <p:txBody>
          <a:bodyPr/>
          <a:lstStyle/>
          <a:p>
            <a:pPr>
              <a:lnSpc>
                <a:spcPct val="80000"/>
              </a:lnSpc>
            </a:pPr>
            <a:r>
              <a:rPr lang="en-IN" dirty="0"/>
              <a:t>OBJECT ORIENTED PROGRAMMING</a:t>
            </a:r>
          </a:p>
        </p:txBody>
      </p:sp>
      <p:sp>
        <p:nvSpPr>
          <p:cNvPr id="2" name="TextBox 1">
            <a:extLst>
              <a:ext uri="{FF2B5EF4-FFF2-40B4-BE49-F238E27FC236}">
                <a16:creationId xmlns:a16="http://schemas.microsoft.com/office/drawing/2014/main" id="{38B952D8-5406-E1A5-0827-AF7016F61542}"/>
              </a:ext>
            </a:extLst>
          </p:cNvPr>
          <p:cNvSpPr txBox="1"/>
          <p:nvPr/>
        </p:nvSpPr>
        <p:spPr>
          <a:xfrm>
            <a:off x="35496" y="4221088"/>
            <a:ext cx="5544615" cy="738664"/>
          </a:xfrm>
          <a:prstGeom prst="rect">
            <a:avLst/>
          </a:prstGeom>
          <a:noFill/>
        </p:spPr>
        <p:txBody>
          <a:bodyPr wrap="square" rtlCol="0">
            <a:spAutoFit/>
          </a:bodyPr>
          <a:lstStyle/>
          <a:p>
            <a:r>
              <a:rPr lang="en-IN" sz="2400" b="1" dirty="0">
                <a:solidFill>
                  <a:schemeClr val="bg1"/>
                </a:solidFill>
              </a:rPr>
              <a:t>GUIDED BY:- DR.R.ANIL KUMAR</a:t>
            </a:r>
            <a:endParaRPr lang="uk-UA" sz="2400" b="1" dirty="0">
              <a:solidFill>
                <a:schemeClr val="bg1"/>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43100" y="188913"/>
            <a:ext cx="7021513" cy="647700"/>
          </a:xfrm>
        </p:spPr>
        <p:txBody>
          <a:bodyPr/>
          <a:lstStyle/>
          <a:p>
            <a:r>
              <a:rPr lang="en-US" dirty="0">
                <a:solidFill>
                  <a:schemeClr val="tx2"/>
                </a:solidFill>
              </a:rPr>
              <a:t>OBJECTIVE</a:t>
            </a:r>
          </a:p>
        </p:txBody>
      </p:sp>
      <p:sp>
        <p:nvSpPr>
          <p:cNvPr id="114691" name="Rectangle 3"/>
          <p:cNvSpPr>
            <a:spLocks noGrp="1" noChangeArrowheads="1"/>
          </p:cNvSpPr>
          <p:nvPr>
            <p:ph type="body" idx="1"/>
          </p:nvPr>
        </p:nvSpPr>
        <p:spPr>
          <a:xfrm>
            <a:off x="1931988" y="908050"/>
            <a:ext cx="7032625" cy="5761038"/>
          </a:xfrm>
        </p:spPr>
        <p:txBody>
          <a:bodyPr/>
          <a:lstStyle/>
          <a:p>
            <a:pPr marL="342900" indent="-342900">
              <a:buFont typeface="Wingdings" panose="05000000000000000000" pitchFamily="2" charset="2"/>
              <a:buChar char="Ø"/>
            </a:pPr>
            <a:r>
              <a:rPr lang="en-US" sz="2800" dirty="0">
                <a:solidFill>
                  <a:srgbClr val="374151"/>
                </a:solidFill>
                <a:latin typeface="Franklin Gothic Book" panose="020B0503020102020204" pitchFamily="34" charset="0"/>
              </a:rPr>
              <a:t>T</a:t>
            </a:r>
            <a:r>
              <a:rPr lang="en-US" sz="2800" b="0" i="0" dirty="0">
                <a:solidFill>
                  <a:srgbClr val="374151"/>
                </a:solidFill>
                <a:effectLst/>
                <a:latin typeface="Franklin Gothic Book" panose="020B0503020102020204" pitchFamily="34" charset="0"/>
              </a:rPr>
              <a:t>o create a functional Chess game that can be played by two players. </a:t>
            </a:r>
          </a:p>
          <a:p>
            <a:pPr marL="342900" indent="-342900">
              <a:buFont typeface="Wingdings" panose="05000000000000000000" pitchFamily="2" charset="2"/>
              <a:buChar char="Ø"/>
            </a:pPr>
            <a:r>
              <a:rPr lang="en-US" sz="2800" b="0" i="0" dirty="0">
                <a:solidFill>
                  <a:srgbClr val="374151"/>
                </a:solidFill>
                <a:effectLst/>
                <a:latin typeface="Franklin Gothic Book" panose="020B0503020102020204" pitchFamily="34" charset="0"/>
              </a:rPr>
              <a:t>The program should allow players to move their pieces by specifying the source and destination squares and check if the move is valid or not according to the rules of Chess. </a:t>
            </a:r>
          </a:p>
          <a:p>
            <a:pPr marL="342900" indent="-342900">
              <a:buFont typeface="Wingdings" panose="05000000000000000000" pitchFamily="2" charset="2"/>
              <a:buChar char="Ø"/>
            </a:pPr>
            <a:r>
              <a:rPr lang="en-US" sz="2800" b="0" i="0" dirty="0">
                <a:solidFill>
                  <a:srgbClr val="374151"/>
                </a:solidFill>
                <a:effectLst/>
                <a:latin typeface="Franklin Gothic Book" panose="020B0503020102020204" pitchFamily="34" charset="0"/>
              </a:rPr>
              <a:t>The program should also detect if a player is in check </a:t>
            </a: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1D48-C89E-122E-242C-979697C074CA}"/>
              </a:ext>
            </a:extLst>
          </p:cNvPr>
          <p:cNvSpPr>
            <a:spLocks noGrp="1"/>
          </p:cNvSpPr>
          <p:nvPr>
            <p:ph type="title"/>
          </p:nvPr>
        </p:nvSpPr>
        <p:spPr>
          <a:xfrm>
            <a:off x="1619672" y="404664"/>
            <a:ext cx="7200900" cy="508000"/>
          </a:xfrm>
        </p:spPr>
        <p:txBody>
          <a:bodyPr/>
          <a:lstStyle/>
          <a:p>
            <a:r>
              <a:rPr lang="en-IN" dirty="0">
                <a:solidFill>
                  <a:srgbClr val="00B0F0"/>
                </a:solidFill>
              </a:rPr>
              <a:t>Flow chart</a:t>
            </a:r>
          </a:p>
        </p:txBody>
      </p:sp>
      <p:pic>
        <p:nvPicPr>
          <p:cNvPr id="5" name="Picture 4">
            <a:extLst>
              <a:ext uri="{FF2B5EF4-FFF2-40B4-BE49-F238E27FC236}">
                <a16:creationId xmlns:a16="http://schemas.microsoft.com/office/drawing/2014/main" id="{246D9C2E-1830-AE75-D9C8-2A5306D3BA03}"/>
              </a:ext>
            </a:extLst>
          </p:cNvPr>
          <p:cNvPicPr>
            <a:picLocks noChangeAspect="1"/>
          </p:cNvPicPr>
          <p:nvPr/>
        </p:nvPicPr>
        <p:blipFill>
          <a:blip r:embed="rId2"/>
          <a:stretch>
            <a:fillRect/>
          </a:stretch>
        </p:blipFill>
        <p:spPr>
          <a:xfrm>
            <a:off x="1547664" y="1412776"/>
            <a:ext cx="6343215" cy="5445224"/>
          </a:xfrm>
          <a:prstGeom prst="rect">
            <a:avLst/>
          </a:prstGeom>
        </p:spPr>
      </p:pic>
    </p:spTree>
    <p:extLst>
      <p:ext uri="{BB962C8B-B14F-4D97-AF65-F5344CB8AC3E}">
        <p14:creationId xmlns:p14="http://schemas.microsoft.com/office/powerpoint/2010/main" val="352606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1D48-C89E-122E-242C-979697C074CA}"/>
              </a:ext>
            </a:extLst>
          </p:cNvPr>
          <p:cNvSpPr>
            <a:spLocks noGrp="1"/>
          </p:cNvSpPr>
          <p:nvPr>
            <p:ph type="title"/>
          </p:nvPr>
        </p:nvSpPr>
        <p:spPr/>
        <p:txBody>
          <a:bodyPr/>
          <a:lstStyle/>
          <a:p>
            <a:r>
              <a:rPr lang="en-IN" dirty="0">
                <a:solidFill>
                  <a:srgbClr val="00B0F0"/>
                </a:solidFill>
              </a:rPr>
              <a:t>Inheritance diagram</a:t>
            </a:r>
          </a:p>
        </p:txBody>
      </p:sp>
      <p:pic>
        <p:nvPicPr>
          <p:cNvPr id="7" name="Picture 6">
            <a:extLst>
              <a:ext uri="{FF2B5EF4-FFF2-40B4-BE49-F238E27FC236}">
                <a16:creationId xmlns:a16="http://schemas.microsoft.com/office/drawing/2014/main" id="{E962DC48-8ABA-B92A-2219-B941401339C3}"/>
              </a:ext>
            </a:extLst>
          </p:cNvPr>
          <p:cNvPicPr>
            <a:picLocks noChangeAspect="1"/>
          </p:cNvPicPr>
          <p:nvPr/>
        </p:nvPicPr>
        <p:blipFill>
          <a:blip r:embed="rId2"/>
          <a:stretch>
            <a:fillRect/>
          </a:stretch>
        </p:blipFill>
        <p:spPr>
          <a:xfrm>
            <a:off x="400600" y="1400327"/>
            <a:ext cx="8423920" cy="5457673"/>
          </a:xfrm>
          <a:prstGeom prst="rect">
            <a:avLst/>
          </a:prstGeom>
        </p:spPr>
      </p:pic>
    </p:spTree>
    <p:extLst>
      <p:ext uri="{BB962C8B-B14F-4D97-AF65-F5344CB8AC3E}">
        <p14:creationId xmlns:p14="http://schemas.microsoft.com/office/powerpoint/2010/main" val="182514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1D48-C89E-122E-242C-979697C074CA}"/>
              </a:ext>
            </a:extLst>
          </p:cNvPr>
          <p:cNvSpPr>
            <a:spLocks noGrp="1"/>
          </p:cNvSpPr>
          <p:nvPr>
            <p:ph type="title"/>
          </p:nvPr>
        </p:nvSpPr>
        <p:spPr/>
        <p:txBody>
          <a:bodyPr/>
          <a:lstStyle/>
          <a:p>
            <a:r>
              <a:rPr lang="en-IN" dirty="0">
                <a:solidFill>
                  <a:srgbClr val="00B0F0"/>
                </a:solidFill>
              </a:rPr>
              <a:t>Class diagram</a:t>
            </a:r>
          </a:p>
        </p:txBody>
      </p:sp>
      <p:pic>
        <p:nvPicPr>
          <p:cNvPr id="6" name="Picture 5">
            <a:extLst>
              <a:ext uri="{FF2B5EF4-FFF2-40B4-BE49-F238E27FC236}">
                <a16:creationId xmlns:a16="http://schemas.microsoft.com/office/drawing/2014/main" id="{900F1A9F-3969-9365-40ED-0E3470E9F12C}"/>
              </a:ext>
            </a:extLst>
          </p:cNvPr>
          <p:cNvPicPr>
            <a:picLocks noChangeAspect="1"/>
          </p:cNvPicPr>
          <p:nvPr/>
        </p:nvPicPr>
        <p:blipFill>
          <a:blip r:embed="rId2"/>
          <a:stretch>
            <a:fillRect/>
          </a:stretch>
        </p:blipFill>
        <p:spPr>
          <a:xfrm>
            <a:off x="827584" y="1301017"/>
            <a:ext cx="7587882" cy="5556983"/>
          </a:xfrm>
          <a:prstGeom prst="rect">
            <a:avLst/>
          </a:prstGeom>
        </p:spPr>
      </p:pic>
    </p:spTree>
    <p:extLst>
      <p:ext uri="{BB962C8B-B14F-4D97-AF65-F5344CB8AC3E}">
        <p14:creationId xmlns:p14="http://schemas.microsoft.com/office/powerpoint/2010/main" val="52707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19250" y="403225"/>
            <a:ext cx="6594475" cy="504825"/>
          </a:xfrm>
        </p:spPr>
        <p:txBody>
          <a:bodyPr/>
          <a:lstStyle/>
          <a:p>
            <a:r>
              <a:rPr lang="en-IN" sz="3200" dirty="0">
                <a:solidFill>
                  <a:srgbClr val="00B0F0"/>
                </a:solidFill>
                <a:latin typeface="Tahoma" charset="0"/>
              </a:rPr>
              <a:t>Description</a:t>
            </a:r>
            <a:endParaRPr lang="uk-UA" sz="3200" dirty="0">
              <a:solidFill>
                <a:srgbClr val="00B0F0"/>
              </a:solidFill>
              <a:latin typeface="Tahoma" charset="0"/>
            </a:endParaRPr>
          </a:p>
        </p:txBody>
      </p:sp>
      <p:sp>
        <p:nvSpPr>
          <p:cNvPr id="36867" name="Rectangle 3"/>
          <p:cNvSpPr>
            <a:spLocks noGrp="1" noChangeArrowheads="1"/>
          </p:cNvSpPr>
          <p:nvPr>
            <p:ph type="body" idx="1"/>
          </p:nvPr>
        </p:nvSpPr>
        <p:spPr>
          <a:xfrm>
            <a:off x="251520" y="1573213"/>
            <a:ext cx="8496944" cy="5018087"/>
          </a:xfrm>
        </p:spPr>
        <p:txBody>
          <a:bodyPr/>
          <a:lstStyle/>
          <a:p>
            <a:pPr algn="l"/>
            <a:r>
              <a:rPr lang="en-US" sz="2000" b="0" i="0" dirty="0">
                <a:solidFill>
                  <a:srgbClr val="374151"/>
                </a:solidFill>
                <a:effectLst/>
              </a:rPr>
              <a:t>This code is a C++ program that simulates a simplified version of chess. The program defines a </a:t>
            </a:r>
            <a:r>
              <a:rPr lang="en-US" sz="2000" b="0" i="0" dirty="0" err="1">
                <a:solidFill>
                  <a:srgbClr val="374151"/>
                </a:solidFill>
                <a:effectLst/>
              </a:rPr>
              <a:t>ChessPiece</a:t>
            </a:r>
            <a:r>
              <a:rPr lang="en-US" sz="2000" b="0" i="0" dirty="0">
                <a:solidFill>
                  <a:srgbClr val="374151"/>
                </a:solidFill>
                <a:effectLst/>
              </a:rPr>
              <a:t> class, which is an </a:t>
            </a:r>
            <a:r>
              <a:rPr lang="en-US" sz="2000" b="0" i="0" dirty="0">
                <a:solidFill>
                  <a:srgbClr val="00B0F0"/>
                </a:solidFill>
                <a:effectLst/>
              </a:rPr>
              <a:t>abstract base class</a:t>
            </a:r>
            <a:r>
              <a:rPr lang="en-US" sz="2000" b="0" i="0" dirty="0">
                <a:solidFill>
                  <a:srgbClr val="374151"/>
                </a:solidFill>
                <a:effectLst/>
              </a:rPr>
              <a:t> for different chess pieces, and defines six classes derived from the </a:t>
            </a:r>
            <a:r>
              <a:rPr lang="en-US" sz="2000" b="0" i="0" dirty="0" err="1">
                <a:solidFill>
                  <a:srgbClr val="374151"/>
                </a:solidFill>
                <a:effectLst/>
              </a:rPr>
              <a:t>ChessPiece</a:t>
            </a:r>
            <a:r>
              <a:rPr lang="en-US" sz="2000" b="0" i="0" dirty="0">
                <a:solidFill>
                  <a:srgbClr val="374151"/>
                </a:solidFill>
                <a:effectLst/>
              </a:rPr>
              <a:t> class for the Pawn, Rook, </a:t>
            </a:r>
            <a:r>
              <a:rPr lang="en-US" sz="2000" dirty="0">
                <a:solidFill>
                  <a:srgbClr val="374151"/>
                </a:solidFill>
              </a:rPr>
              <a:t>B</a:t>
            </a:r>
            <a:r>
              <a:rPr lang="en-US" sz="2000" b="0" i="0" dirty="0">
                <a:solidFill>
                  <a:srgbClr val="374151"/>
                </a:solidFill>
                <a:effectLst/>
              </a:rPr>
              <a:t>ishop, King, Queen and Knight. Each derived class implements its own version of the </a:t>
            </a:r>
            <a:r>
              <a:rPr lang="en-US" sz="2000" b="0" i="0" dirty="0" err="1">
                <a:solidFill>
                  <a:srgbClr val="374151"/>
                </a:solidFill>
                <a:effectLst/>
              </a:rPr>
              <a:t>isValidMove</a:t>
            </a:r>
            <a:r>
              <a:rPr lang="en-US" sz="2000" b="0" i="0" dirty="0">
                <a:solidFill>
                  <a:srgbClr val="374151"/>
                </a:solidFill>
                <a:effectLst/>
              </a:rPr>
              <a:t>() function. which is </a:t>
            </a:r>
            <a:r>
              <a:rPr lang="en-US" sz="2000" b="0" i="0" dirty="0">
                <a:solidFill>
                  <a:srgbClr val="00B0F0"/>
                </a:solidFill>
                <a:effectLst/>
              </a:rPr>
              <a:t>overridden by it’s derives classes</a:t>
            </a:r>
            <a:r>
              <a:rPr lang="en-US" sz="2000" b="0" i="0" dirty="0">
                <a:solidFill>
                  <a:srgbClr val="374151"/>
                </a:solidFill>
                <a:effectLst/>
              </a:rPr>
              <a:t>, allowing the function to behave differently depending on the type of the object being referred which allows flexible and extensible code </a:t>
            </a:r>
            <a:r>
              <a:rPr lang="en-US" sz="1200" b="0" i="0" dirty="0">
                <a:solidFill>
                  <a:srgbClr val="374151"/>
                </a:solidFill>
                <a:effectLst/>
              </a:rPr>
              <a:t>.</a:t>
            </a:r>
          </a:p>
          <a:p>
            <a:pPr algn="l"/>
            <a:r>
              <a:rPr lang="en-US" sz="2000" b="0" i="0" dirty="0">
                <a:solidFill>
                  <a:srgbClr val="374151"/>
                </a:solidFill>
                <a:effectLst/>
              </a:rPr>
              <a:t>The program uses a </a:t>
            </a:r>
            <a:r>
              <a:rPr lang="en-US" sz="2000" b="0" i="0" dirty="0">
                <a:solidFill>
                  <a:srgbClr val="00B0F0"/>
                </a:solidFill>
                <a:effectLst/>
              </a:rPr>
              <a:t>2D vector of </a:t>
            </a:r>
            <a:r>
              <a:rPr lang="en-US" sz="2000" b="0" i="0" dirty="0" err="1">
                <a:solidFill>
                  <a:srgbClr val="00B0F0"/>
                </a:solidFill>
                <a:effectLst/>
              </a:rPr>
              <a:t>ChessPiece</a:t>
            </a:r>
            <a:r>
              <a:rPr lang="en-US" sz="2000" b="0" i="0" dirty="0">
                <a:solidFill>
                  <a:srgbClr val="00B0F0"/>
                </a:solidFill>
                <a:effectLst/>
              </a:rPr>
              <a:t> </a:t>
            </a:r>
            <a:r>
              <a:rPr lang="en-US" sz="2000" b="0" i="0" dirty="0">
                <a:solidFill>
                  <a:srgbClr val="374151"/>
                </a:solidFill>
                <a:effectLst/>
              </a:rPr>
              <a:t>pointers to represent the chess board, where each element of the vector represents a square on the board. The program takes input from the user in the form of two pairs of integers, which represent the starting and ending positions of the piece that the user wants to move. The program then checks if the move is valid based on the rules of the specific piece being moved, and updates the board accordingly if the move is valid.</a:t>
            </a:r>
          </a:p>
          <a:p>
            <a:pPr>
              <a:lnSpc>
                <a:spcPct val="80000"/>
              </a:lnSpc>
            </a:pPr>
            <a:endParaRPr lang="uk-UA"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19250" y="403225"/>
            <a:ext cx="6594475" cy="504825"/>
          </a:xfrm>
        </p:spPr>
        <p:txBody>
          <a:bodyPr/>
          <a:lstStyle/>
          <a:p>
            <a:r>
              <a:rPr lang="en-IN" sz="3200" dirty="0">
                <a:solidFill>
                  <a:srgbClr val="00B0F0"/>
                </a:solidFill>
                <a:latin typeface="Tahoma" charset="0"/>
              </a:rPr>
              <a:t>Description</a:t>
            </a:r>
            <a:endParaRPr lang="uk-UA" sz="3200" dirty="0">
              <a:solidFill>
                <a:srgbClr val="00B0F0"/>
              </a:solidFill>
              <a:latin typeface="Tahoma" charset="0"/>
            </a:endParaRPr>
          </a:p>
        </p:txBody>
      </p:sp>
      <p:sp>
        <p:nvSpPr>
          <p:cNvPr id="36867" name="Rectangle 3"/>
          <p:cNvSpPr>
            <a:spLocks noGrp="1" noChangeArrowheads="1"/>
          </p:cNvSpPr>
          <p:nvPr>
            <p:ph type="body" idx="1"/>
          </p:nvPr>
        </p:nvSpPr>
        <p:spPr>
          <a:xfrm>
            <a:off x="539552" y="1573213"/>
            <a:ext cx="8208912" cy="5018087"/>
          </a:xfrm>
        </p:spPr>
        <p:txBody>
          <a:bodyPr/>
          <a:lstStyle/>
          <a:p>
            <a:pPr algn="l"/>
            <a:r>
              <a:rPr lang="en-IN" sz="2000" dirty="0"/>
              <a:t>Before checking if the move is </a:t>
            </a:r>
            <a:r>
              <a:rPr lang="en-IN" sz="2000" dirty="0" err="1"/>
              <a:t>valide</a:t>
            </a:r>
            <a:r>
              <a:rPr lang="en-IN" sz="2000" dirty="0"/>
              <a:t>, first thing is to check if there are any ‘checks’ with the King. For doing so </a:t>
            </a:r>
            <a:r>
              <a:rPr lang="en-IN" sz="2000" dirty="0" err="1"/>
              <a:t>isCheck</a:t>
            </a:r>
            <a:r>
              <a:rPr lang="en-IN" sz="2000" dirty="0"/>
              <a:t> function is called by the Game class using the Player object which takes reference of the 2D vector Chessboard. </a:t>
            </a:r>
            <a:r>
              <a:rPr lang="en-US" sz="2000" b="0" i="0" dirty="0">
                <a:solidFill>
                  <a:srgbClr val="374151"/>
                </a:solidFill>
                <a:effectLst/>
                <a:latin typeface="Söhne"/>
              </a:rPr>
              <a:t>The function </a:t>
            </a:r>
            <a:r>
              <a:rPr lang="en-US" sz="2000" b="0" i="0" dirty="0">
                <a:solidFill>
                  <a:srgbClr val="374151"/>
                </a:solidFill>
                <a:effectLst/>
              </a:rPr>
              <a:t>starts by </a:t>
            </a:r>
            <a:r>
              <a:rPr lang="en-US" sz="2000" b="0" i="0" dirty="0">
                <a:solidFill>
                  <a:srgbClr val="00B0F0"/>
                </a:solidFill>
                <a:effectLst/>
              </a:rPr>
              <a:t>searching for the position of the player's king </a:t>
            </a:r>
            <a:r>
              <a:rPr lang="en-US" sz="2000" b="0" i="0" dirty="0">
                <a:solidFill>
                  <a:srgbClr val="374151"/>
                </a:solidFill>
                <a:effectLst/>
              </a:rPr>
              <a:t>on the board. It iterates over all the squares on the board and checks if there is a non-null chess piece of type 'K' (king) with the same color as the player's.</a:t>
            </a:r>
          </a:p>
          <a:p>
            <a:pPr algn="l"/>
            <a:r>
              <a:rPr lang="en-US" sz="2000" b="0" i="0" dirty="0">
                <a:solidFill>
                  <a:srgbClr val="374151"/>
                </a:solidFill>
                <a:effectLst/>
              </a:rPr>
              <a:t>If the player's king is found, the function then checks whether any of the </a:t>
            </a:r>
            <a:r>
              <a:rPr lang="en-US" sz="2000" b="0" i="0" dirty="0">
                <a:solidFill>
                  <a:srgbClr val="00B0F0"/>
                </a:solidFill>
                <a:effectLst/>
              </a:rPr>
              <a:t>opponent's chess pieces can attack the king</a:t>
            </a:r>
            <a:r>
              <a:rPr lang="en-US" sz="2000" b="0" i="0" dirty="0">
                <a:solidFill>
                  <a:srgbClr val="374151"/>
                </a:solidFill>
                <a:effectLst/>
              </a:rPr>
              <a:t>. It iterates over all the squares on the board and checks if there is a non-null chess piece with a different color than the player's. If such a piece exists and can attack the king, the function </a:t>
            </a:r>
            <a:r>
              <a:rPr lang="en-US" sz="2000" b="0" i="0" dirty="0">
                <a:solidFill>
                  <a:srgbClr val="00B0F0"/>
                </a:solidFill>
                <a:effectLst/>
              </a:rPr>
              <a:t>returns true </a:t>
            </a:r>
            <a:r>
              <a:rPr lang="en-US" sz="2000" b="0" i="0" dirty="0">
                <a:solidFill>
                  <a:srgbClr val="374151"/>
                </a:solidFill>
                <a:effectLst/>
              </a:rPr>
              <a:t>indicating that the king is in check.</a:t>
            </a:r>
          </a:p>
          <a:p>
            <a:pPr algn="l"/>
            <a:r>
              <a:rPr lang="en-US" sz="2000" b="0" i="0" dirty="0">
                <a:solidFill>
                  <a:srgbClr val="374151"/>
                </a:solidFill>
                <a:effectLst/>
              </a:rPr>
              <a:t>If no opponent's piece can attack the king, the function returns false indicating that the king is not in check.</a:t>
            </a:r>
          </a:p>
          <a:p>
            <a:pPr>
              <a:lnSpc>
                <a:spcPct val="80000"/>
              </a:lnSpc>
            </a:pPr>
            <a:endParaRPr lang="uk-UA" sz="2000" dirty="0"/>
          </a:p>
        </p:txBody>
      </p:sp>
    </p:spTree>
    <p:extLst>
      <p:ext uri="{BB962C8B-B14F-4D97-AF65-F5344CB8AC3E}">
        <p14:creationId xmlns:p14="http://schemas.microsoft.com/office/powerpoint/2010/main" val="56707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619250" y="403225"/>
            <a:ext cx="6594475" cy="504825"/>
          </a:xfrm>
        </p:spPr>
        <p:txBody>
          <a:bodyPr/>
          <a:lstStyle/>
          <a:p>
            <a:r>
              <a:rPr lang="en-IN" sz="3200" dirty="0">
                <a:solidFill>
                  <a:srgbClr val="00B0F0"/>
                </a:solidFill>
                <a:latin typeface="Tahoma" charset="0"/>
              </a:rPr>
              <a:t>Description</a:t>
            </a:r>
            <a:endParaRPr lang="uk-UA" sz="3200" dirty="0">
              <a:solidFill>
                <a:srgbClr val="00B0F0"/>
              </a:solidFill>
              <a:latin typeface="Tahoma" charset="0"/>
            </a:endParaRPr>
          </a:p>
        </p:txBody>
      </p:sp>
      <p:sp>
        <p:nvSpPr>
          <p:cNvPr id="36867" name="Rectangle 3"/>
          <p:cNvSpPr>
            <a:spLocks noGrp="1" noChangeArrowheads="1"/>
          </p:cNvSpPr>
          <p:nvPr>
            <p:ph type="body" idx="1"/>
          </p:nvPr>
        </p:nvSpPr>
        <p:spPr>
          <a:xfrm>
            <a:off x="827584" y="1573213"/>
            <a:ext cx="7920880" cy="5018087"/>
          </a:xfrm>
        </p:spPr>
        <p:txBody>
          <a:bodyPr/>
          <a:lstStyle/>
          <a:p>
            <a:r>
              <a:rPr lang="en-IN" sz="2000" dirty="0"/>
              <a:t>To check if a move is correct or not, Move function is called from the respective players which takes a reference to a 2D vector representing the chessboard, and four two integers representing destination coordinates. The function checks if the move is valid for the piece at the starting position, and if so, moves the piece to the destination position on the board by creating a new </a:t>
            </a:r>
            <a:r>
              <a:rPr lang="en-IN" sz="2000" dirty="0" err="1"/>
              <a:t>ChessPiece</a:t>
            </a:r>
            <a:r>
              <a:rPr lang="en-IN" sz="2000" dirty="0"/>
              <a:t> object depending on the type of the piece being moved and also delete the original </a:t>
            </a:r>
            <a:r>
              <a:rPr lang="en-IN" sz="2000" dirty="0" err="1"/>
              <a:t>ChessPiece</a:t>
            </a:r>
            <a:r>
              <a:rPr lang="en-IN" sz="2000" dirty="0"/>
              <a:t> object from starting position.  </a:t>
            </a:r>
          </a:p>
          <a:p>
            <a:pPr>
              <a:lnSpc>
                <a:spcPct val="80000"/>
              </a:lnSpc>
            </a:pPr>
            <a:endParaRPr lang="uk-UA" sz="2000" dirty="0"/>
          </a:p>
        </p:txBody>
      </p:sp>
    </p:spTree>
    <p:extLst>
      <p:ext uri="{BB962C8B-B14F-4D97-AF65-F5344CB8AC3E}">
        <p14:creationId xmlns:p14="http://schemas.microsoft.com/office/powerpoint/2010/main" val="111608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F3B0-4772-57DC-5E63-0EC8CE0E1CB7}"/>
              </a:ext>
            </a:extLst>
          </p:cNvPr>
          <p:cNvSpPr>
            <a:spLocks noGrp="1"/>
          </p:cNvSpPr>
          <p:nvPr>
            <p:ph type="ctrTitle"/>
          </p:nvPr>
        </p:nvSpPr>
        <p:spPr>
          <a:xfrm>
            <a:off x="1259632" y="1052736"/>
            <a:ext cx="5832475" cy="893763"/>
          </a:xfrm>
        </p:spPr>
        <p:txBody>
          <a:bodyPr/>
          <a:lstStyle/>
          <a:p>
            <a:pPr algn="ctr"/>
            <a:r>
              <a:rPr lang="en-IN" dirty="0">
                <a:solidFill>
                  <a:srgbClr val="00B0F0"/>
                </a:solidFill>
              </a:rPr>
              <a:t>THANK YOU</a:t>
            </a:r>
          </a:p>
        </p:txBody>
      </p:sp>
      <p:sp>
        <p:nvSpPr>
          <p:cNvPr id="3" name="Subtitle 2">
            <a:extLst>
              <a:ext uri="{FF2B5EF4-FFF2-40B4-BE49-F238E27FC236}">
                <a16:creationId xmlns:a16="http://schemas.microsoft.com/office/drawing/2014/main" id="{53C78F5D-7E31-4B7D-CFDE-ADA9564CBCAA}"/>
              </a:ext>
            </a:extLst>
          </p:cNvPr>
          <p:cNvSpPr>
            <a:spLocks noGrp="1"/>
          </p:cNvSpPr>
          <p:nvPr>
            <p:ph type="subTitle" idx="1"/>
          </p:nvPr>
        </p:nvSpPr>
        <p:spPr>
          <a:xfrm>
            <a:off x="767586" y="2708920"/>
            <a:ext cx="5832475" cy="2880320"/>
          </a:xfrm>
        </p:spPr>
        <p:txBody>
          <a:bodyPr/>
          <a:lstStyle/>
          <a:p>
            <a:r>
              <a:rPr lang="en-IN" dirty="0"/>
              <a:t>TEAM MEMBERS: </a:t>
            </a:r>
          </a:p>
          <a:p>
            <a:pPr marL="342900" indent="-342900">
              <a:buFont typeface="Arial" panose="020B0604020202020204" pitchFamily="34" charset="0"/>
              <a:buChar char="•"/>
            </a:pPr>
            <a:r>
              <a:rPr lang="en-IN" dirty="0"/>
              <a:t>121CS0001</a:t>
            </a:r>
          </a:p>
          <a:p>
            <a:pPr marL="342900" indent="-342900">
              <a:buFont typeface="Arial" panose="020B0604020202020204" pitchFamily="34" charset="0"/>
              <a:buChar char="•"/>
            </a:pPr>
            <a:r>
              <a:rPr lang="en-IN" dirty="0"/>
              <a:t>121CS0003</a:t>
            </a:r>
          </a:p>
          <a:p>
            <a:pPr marL="342900" indent="-342900">
              <a:buFont typeface="Arial" panose="020B0604020202020204" pitchFamily="34" charset="0"/>
              <a:buChar char="•"/>
            </a:pPr>
            <a:r>
              <a:rPr lang="en-IN" dirty="0"/>
              <a:t>121CS0025</a:t>
            </a:r>
          </a:p>
          <a:p>
            <a:pPr marL="342900" indent="-342900">
              <a:buFont typeface="Arial" panose="020B0604020202020204" pitchFamily="34" charset="0"/>
              <a:buChar char="•"/>
            </a:pPr>
            <a:r>
              <a:rPr lang="en-IN" dirty="0"/>
              <a:t>121CS0060</a:t>
            </a:r>
          </a:p>
        </p:txBody>
      </p:sp>
    </p:spTree>
    <p:extLst>
      <p:ext uri="{BB962C8B-B14F-4D97-AF65-F5344CB8AC3E}">
        <p14:creationId xmlns:p14="http://schemas.microsoft.com/office/powerpoint/2010/main" val="1266373280"/>
      </p:ext>
    </p:extLst>
  </p:cSld>
  <p:clrMapOvr>
    <a:masterClrMapping/>
  </p:clrMapOvr>
</p:sld>
</file>

<file path=ppt/theme/theme1.xml><?xml version="1.0" encoding="utf-8"?>
<a:theme xmlns:a="http://schemas.openxmlformats.org/drawingml/2006/main" name="template">
  <a:themeElements>
    <a:clrScheme name="template 2">
      <a:dk1>
        <a:srgbClr val="4D4D4D"/>
      </a:dk1>
      <a:lt1>
        <a:srgbClr val="FFFFFF"/>
      </a:lt1>
      <a:dk2>
        <a:srgbClr val="000000"/>
      </a:dk2>
      <a:lt2>
        <a:srgbClr val="0F1111"/>
      </a:lt2>
      <a:accent1>
        <a:srgbClr val="1F2323"/>
      </a:accent1>
      <a:accent2>
        <a:srgbClr val="5D6A74"/>
      </a:accent2>
      <a:accent3>
        <a:srgbClr val="FFFFFF"/>
      </a:accent3>
      <a:accent4>
        <a:srgbClr val="404040"/>
      </a:accent4>
      <a:accent5>
        <a:srgbClr val="ABACAC"/>
      </a:accent5>
      <a:accent6>
        <a:srgbClr val="535F68"/>
      </a:accent6>
      <a:hlink>
        <a:srgbClr val="99A0A7"/>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333333"/>
        </a:lt2>
        <a:accent1>
          <a:srgbClr val="AEAEAE"/>
        </a:accent1>
        <a:accent2>
          <a:srgbClr val="434343"/>
        </a:accent2>
        <a:accent3>
          <a:srgbClr val="FFFFFF"/>
        </a:accent3>
        <a:accent4>
          <a:srgbClr val="404040"/>
        </a:accent4>
        <a:accent5>
          <a:srgbClr val="D3D3D3"/>
        </a:accent5>
        <a:accent6>
          <a:srgbClr val="3C3C3C"/>
        </a:accent6>
        <a:hlink>
          <a:srgbClr val="979797"/>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0F1111"/>
        </a:lt2>
        <a:accent1>
          <a:srgbClr val="1F2323"/>
        </a:accent1>
        <a:accent2>
          <a:srgbClr val="5D6A74"/>
        </a:accent2>
        <a:accent3>
          <a:srgbClr val="FFFFFF"/>
        </a:accent3>
        <a:accent4>
          <a:srgbClr val="404040"/>
        </a:accent4>
        <a:accent5>
          <a:srgbClr val="ABACAC"/>
        </a:accent5>
        <a:accent6>
          <a:srgbClr val="535F68"/>
        </a:accent6>
        <a:hlink>
          <a:srgbClr val="99A0A7"/>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495</TotalTime>
  <Words>571</Words>
  <Application>Microsoft Office PowerPoint</Application>
  <PresentationFormat>On-screen Show (4:3)</PresentationFormat>
  <Paragraphs>25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Franklin Gothic Book</vt:lpstr>
      <vt:lpstr>Söhne</vt:lpstr>
      <vt:lpstr>Tahoma</vt:lpstr>
      <vt:lpstr>Wingdings</vt:lpstr>
      <vt:lpstr>template</vt:lpstr>
      <vt:lpstr>CHESS GAME : PROJECT DISCRIPTION DOCUMENT </vt:lpstr>
      <vt:lpstr>OBJECTIVE</vt:lpstr>
      <vt:lpstr>Flow chart</vt:lpstr>
      <vt:lpstr>Inheritance diagram</vt:lpstr>
      <vt:lpstr>Class diagram</vt:lpstr>
      <vt:lpstr>Description</vt:lpstr>
      <vt:lpstr>Description</vt:lpstr>
      <vt:lpstr>Description</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yadav tushar</cp:lastModifiedBy>
  <cp:revision>29</cp:revision>
  <dcterms:created xsi:type="dcterms:W3CDTF">2006-04-06T08:11:12Z</dcterms:created>
  <dcterms:modified xsi:type="dcterms:W3CDTF">2023-04-09T13:51:35Z</dcterms:modified>
</cp:coreProperties>
</file>