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355" r:id="rId5"/>
    <p:sldId id="368" r:id="rId6"/>
    <p:sldId id="378" r:id="rId7"/>
    <p:sldId id="379" r:id="rId8"/>
    <p:sldId id="381" r:id="rId9"/>
    <p:sldId id="383" r:id="rId10"/>
    <p:sldId id="384" r:id="rId11"/>
    <p:sldId id="385" r:id="rId12"/>
    <p:sldId id="386" r:id="rId13"/>
    <p:sldId id="3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0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3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7" Type="http://schemas.openxmlformats.org/officeDocument/2006/relationships/image" Target="../media/image3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5" y="1579471"/>
            <a:ext cx="5435027" cy="1647824"/>
          </a:xfrm>
        </p:spPr>
        <p:txBody>
          <a:bodyPr>
            <a:normAutofit/>
          </a:bodyPr>
          <a:lstStyle/>
          <a:p>
            <a:r>
              <a:rPr lang="en-US" dirty="0"/>
              <a:t>Test Document</a:t>
            </a:r>
            <a:br>
              <a:rPr lang="en-US" dirty="0"/>
            </a:br>
            <a:r>
              <a:rPr lang="en-US" dirty="0"/>
              <a:t>Chess Game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r>
              <a:rPr lang="en-US" dirty="0"/>
              <a:t>Vishal Bharti (121CS0001)</a:t>
            </a:r>
          </a:p>
          <a:p>
            <a:r>
              <a:rPr lang="en-US" dirty="0"/>
              <a:t>Gopi (121CS0003)</a:t>
            </a:r>
          </a:p>
          <a:p>
            <a:r>
              <a:rPr lang="en-US" dirty="0"/>
              <a:t>Yadav Tushar (121CS0025)</a:t>
            </a:r>
          </a:p>
          <a:p>
            <a:r>
              <a:rPr lang="en-US" dirty="0"/>
              <a:t>Rama Krishna (121CS0060)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F2835-0716-B6ED-52C6-515EC6D7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51ED03-EECB-283D-7811-EB2FF72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88" y="0"/>
            <a:ext cx="4858512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638F786B-5705-90DC-DF56-37ADCB961E47}"/>
              </a:ext>
            </a:extLst>
          </p:cNvPr>
          <p:cNvSpPr txBox="1">
            <a:spLocks/>
          </p:cNvSpPr>
          <p:nvPr/>
        </p:nvSpPr>
        <p:spPr>
          <a:xfrm>
            <a:off x="485634" y="1452281"/>
            <a:ext cx="5893683" cy="197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6A384B8D-93E3-4ADE-F898-AA8F3008D837}"/>
              </a:ext>
            </a:extLst>
          </p:cNvPr>
          <p:cNvSpPr txBox="1">
            <a:spLocks/>
          </p:cNvSpPr>
          <p:nvPr/>
        </p:nvSpPr>
        <p:spPr>
          <a:xfrm>
            <a:off x="452754" y="3671047"/>
            <a:ext cx="5926564" cy="247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Tx/>
              <a:buChar char="+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121cs0001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121cs0003</a:t>
            </a:r>
          </a:p>
          <a:p>
            <a:r>
              <a:rPr lang="en-US" sz="3200" dirty="0">
                <a:solidFill>
                  <a:srgbClr val="FF0000"/>
                </a:solidFill>
              </a:rPr>
              <a:t>121cs0025</a:t>
            </a:r>
          </a:p>
          <a:p>
            <a:r>
              <a:rPr lang="en-US" sz="3200" dirty="0">
                <a:solidFill>
                  <a:srgbClr val="FF0000"/>
                </a:solidFill>
              </a:rPr>
              <a:t>121cs0060</a:t>
            </a:r>
          </a:p>
        </p:txBody>
      </p:sp>
    </p:spTree>
    <p:extLst>
      <p:ext uri="{BB962C8B-B14F-4D97-AF65-F5344CB8AC3E}">
        <p14:creationId xmlns:p14="http://schemas.microsoft.com/office/powerpoint/2010/main" val="29976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0F65F-214E-BA42-37A5-6CD5B9F18D13}"/>
              </a:ext>
            </a:extLst>
          </p:cNvPr>
          <p:cNvSpPr txBox="1"/>
          <p:nvPr/>
        </p:nvSpPr>
        <p:spPr>
          <a:xfrm>
            <a:off x="115199" y="-8008"/>
            <a:ext cx="10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Pawn Movement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BEF1AA-86A2-9B97-90C4-936F2EE7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5" y="1252890"/>
            <a:ext cx="3517925" cy="2723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AAE6AC-AAEF-0F6F-0DEF-5CC8B37E1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04" y="1296755"/>
            <a:ext cx="3935666" cy="2723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EB6473-00ED-F627-C137-95DF0931AE37}"/>
              </a:ext>
            </a:extLst>
          </p:cNvPr>
          <p:cNvSpPr txBox="1"/>
          <p:nvPr/>
        </p:nvSpPr>
        <p:spPr>
          <a:xfrm>
            <a:off x="416858" y="639398"/>
            <a:ext cx="239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Valid Moves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CBECB-52DC-C1FF-B516-9D237CBF9CD9}"/>
              </a:ext>
            </a:extLst>
          </p:cNvPr>
          <p:cNvSpPr txBox="1"/>
          <p:nvPr/>
        </p:nvSpPr>
        <p:spPr>
          <a:xfrm>
            <a:off x="479145" y="4129021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Invalid Moves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1893FF-B2D2-EAAF-9C09-EFCB9806C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711" y="4427419"/>
            <a:ext cx="4218359" cy="235538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6351D6-D991-0D99-F298-BC20BDDF8A9C}"/>
              </a:ext>
            </a:extLst>
          </p:cNvPr>
          <p:cNvSpPr/>
          <p:nvPr/>
        </p:nvSpPr>
        <p:spPr>
          <a:xfrm>
            <a:off x="4996482" y="2210134"/>
            <a:ext cx="735106" cy="4482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CAB5F0-13D1-78FF-18A4-572724767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94" y="4312760"/>
            <a:ext cx="2999161" cy="2355383"/>
          </a:xfrm>
          <a:prstGeom prst="rect">
            <a:avLst/>
          </a:prstGeom>
        </p:spPr>
      </p:pic>
      <p:pic>
        <p:nvPicPr>
          <p:cNvPr id="3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71D271F4-A916-3420-181A-6EADB8B466E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73" y="5185794"/>
            <a:ext cx="3235838" cy="15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6BE35-EFF2-498E-322C-B9CBF073C5CE}"/>
              </a:ext>
            </a:extLst>
          </p:cNvPr>
          <p:cNvSpPr txBox="1"/>
          <p:nvPr/>
        </p:nvSpPr>
        <p:spPr>
          <a:xfrm>
            <a:off x="188259" y="109940"/>
            <a:ext cx="108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Rook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6BD1-AA40-A8C0-5EFA-DA2BAC3FA104}"/>
              </a:ext>
            </a:extLst>
          </p:cNvPr>
          <p:cNvSpPr txBox="1"/>
          <p:nvPr/>
        </p:nvSpPr>
        <p:spPr>
          <a:xfrm>
            <a:off x="448235" y="756271"/>
            <a:ext cx="582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Valid Move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7BDC3-B3CE-2D82-7672-0F0D5AC8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1402602"/>
            <a:ext cx="2961213" cy="2408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F3AEA-1B87-D83F-952A-563AC58ED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398" y="1319817"/>
            <a:ext cx="3068568" cy="2408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D2957-0126-0486-31B5-AA52DC7AC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916" y="1277465"/>
            <a:ext cx="3068568" cy="2450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668A2-91C8-0D1C-078D-243F9ADDF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309" y="4249120"/>
            <a:ext cx="2961213" cy="2452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B805D4-7487-2AD0-69F4-171A000E6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489" y="4332111"/>
            <a:ext cx="2826842" cy="231876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8F23F0-42BC-7196-7371-F0CB04D80AC2}"/>
              </a:ext>
            </a:extLst>
          </p:cNvPr>
          <p:cNvSpPr/>
          <p:nvPr/>
        </p:nvSpPr>
        <p:spPr>
          <a:xfrm>
            <a:off x="3658295" y="2250141"/>
            <a:ext cx="553646" cy="3565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33B2F2-BEB6-152A-DE5E-DABA965829E5}"/>
              </a:ext>
            </a:extLst>
          </p:cNvPr>
          <p:cNvSpPr/>
          <p:nvPr/>
        </p:nvSpPr>
        <p:spPr>
          <a:xfrm>
            <a:off x="7736541" y="2250141"/>
            <a:ext cx="528918" cy="3565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00F1D71-D283-8C7C-186F-2B416FF0F2DA}"/>
              </a:ext>
            </a:extLst>
          </p:cNvPr>
          <p:cNvSpPr/>
          <p:nvPr/>
        </p:nvSpPr>
        <p:spPr>
          <a:xfrm>
            <a:off x="11026588" y="4500283"/>
            <a:ext cx="327212" cy="44792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0A8565-A95C-675C-EAC5-F367D5625F00}"/>
              </a:ext>
            </a:extLst>
          </p:cNvPr>
          <p:cNvSpPr/>
          <p:nvPr/>
        </p:nvSpPr>
        <p:spPr>
          <a:xfrm rot="10800000">
            <a:off x="10712824" y="5154706"/>
            <a:ext cx="519952" cy="3316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E1CF93C-F4C8-8192-3762-EFBBA8AA3920}"/>
              </a:ext>
            </a:extLst>
          </p:cNvPr>
          <p:cNvSpPr/>
          <p:nvPr/>
        </p:nvSpPr>
        <p:spPr>
          <a:xfrm rot="10800000">
            <a:off x="5526633" y="5206489"/>
            <a:ext cx="519952" cy="3316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387BC-B4EF-5694-E290-298242AF144B}"/>
              </a:ext>
            </a:extLst>
          </p:cNvPr>
          <p:cNvSpPr txBox="1"/>
          <p:nvPr/>
        </p:nvSpPr>
        <p:spPr>
          <a:xfrm>
            <a:off x="443189" y="756271"/>
            <a:ext cx="403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Invalid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E3BE2-B82E-4D04-7D50-FCE812E9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" y="1406576"/>
            <a:ext cx="3571203" cy="3039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95F51-269C-4AEB-993E-C13FE8FB9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6576"/>
            <a:ext cx="3724367" cy="308257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56C0233-6909-5722-77B5-6F742280D78C}"/>
              </a:ext>
            </a:extLst>
          </p:cNvPr>
          <p:cNvSpPr/>
          <p:nvPr/>
        </p:nvSpPr>
        <p:spPr>
          <a:xfrm>
            <a:off x="4946809" y="2773837"/>
            <a:ext cx="7799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C417B-EF8F-5FBE-4662-72832145FD60}"/>
              </a:ext>
            </a:extLst>
          </p:cNvPr>
          <p:cNvSpPr txBox="1"/>
          <p:nvPr/>
        </p:nvSpPr>
        <p:spPr>
          <a:xfrm>
            <a:off x="188259" y="109940"/>
            <a:ext cx="108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Rook Movement</a:t>
            </a:r>
          </a:p>
        </p:txBody>
      </p:sp>
    </p:spTree>
    <p:extLst>
      <p:ext uri="{BB962C8B-B14F-4D97-AF65-F5344CB8AC3E}">
        <p14:creationId xmlns:p14="http://schemas.microsoft.com/office/powerpoint/2010/main" val="332634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14F31-4157-13AB-8EAD-5578E0FAFBC3}"/>
              </a:ext>
            </a:extLst>
          </p:cNvPr>
          <p:cNvSpPr txBox="1"/>
          <p:nvPr/>
        </p:nvSpPr>
        <p:spPr>
          <a:xfrm>
            <a:off x="188259" y="109940"/>
            <a:ext cx="108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Knight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A76E3-9A79-36DD-4041-2C8165022E3C}"/>
              </a:ext>
            </a:extLst>
          </p:cNvPr>
          <p:cNvSpPr txBox="1"/>
          <p:nvPr/>
        </p:nvSpPr>
        <p:spPr>
          <a:xfrm>
            <a:off x="309282" y="756271"/>
            <a:ext cx="416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Valid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38E1C-2065-370D-8718-A600306D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" y="1408698"/>
            <a:ext cx="3029975" cy="2383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27363-957D-B246-9A8A-0558F63A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07" y="1402602"/>
            <a:ext cx="3011685" cy="238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0FB4B-6010-AEC9-06E3-288D385D6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042" y="1402602"/>
            <a:ext cx="3048425" cy="236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0F555-D31B-0F96-5EB8-E11D15BB1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388" y="3977107"/>
            <a:ext cx="4320987" cy="2788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0CAF8-6997-54DE-7DE4-0F7513319E0E}"/>
              </a:ext>
            </a:extLst>
          </p:cNvPr>
          <p:cNvSpPr txBox="1"/>
          <p:nvPr/>
        </p:nvSpPr>
        <p:spPr>
          <a:xfrm>
            <a:off x="479145" y="4129021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Invalid Moves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3B2E9A-047C-7DBD-5A2B-F90FCEA26F6C}"/>
              </a:ext>
            </a:extLst>
          </p:cNvPr>
          <p:cNvSpPr/>
          <p:nvPr/>
        </p:nvSpPr>
        <p:spPr>
          <a:xfrm>
            <a:off x="3482788" y="2486663"/>
            <a:ext cx="78842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DCA80E-5C60-2054-39FC-A0BCCCE5D843}"/>
              </a:ext>
            </a:extLst>
          </p:cNvPr>
          <p:cNvSpPr/>
          <p:nvPr/>
        </p:nvSpPr>
        <p:spPr>
          <a:xfrm>
            <a:off x="7695083" y="2486663"/>
            <a:ext cx="722776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DD4D8-CF11-35FF-4962-5141C2D46CDB}"/>
              </a:ext>
            </a:extLst>
          </p:cNvPr>
          <p:cNvSpPr/>
          <p:nvPr/>
        </p:nvSpPr>
        <p:spPr>
          <a:xfrm rot="8608253">
            <a:off x="9086557" y="4752734"/>
            <a:ext cx="1252719" cy="484632"/>
          </a:xfrm>
          <a:prstGeom prst="rightArrow">
            <a:avLst>
              <a:gd name="adj1" fmla="val 50000"/>
              <a:gd name="adj2" fmla="val 527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370EA-38AA-C5D2-C691-299FAE5CBF0F}"/>
              </a:ext>
            </a:extLst>
          </p:cNvPr>
          <p:cNvSpPr txBox="1"/>
          <p:nvPr/>
        </p:nvSpPr>
        <p:spPr>
          <a:xfrm>
            <a:off x="170329" y="92075"/>
            <a:ext cx="1176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Bishop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3B525-4939-310D-5BE5-ADD6998959DA}"/>
              </a:ext>
            </a:extLst>
          </p:cNvPr>
          <p:cNvSpPr txBox="1"/>
          <p:nvPr/>
        </p:nvSpPr>
        <p:spPr>
          <a:xfrm>
            <a:off x="564776" y="764396"/>
            <a:ext cx="587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Valid Move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D6638-794B-AA0E-8E09-53CB5236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78839"/>
            <a:ext cx="2877843" cy="2379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0A802-FBA5-50BC-5D55-5EDA5451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12" y="1378839"/>
            <a:ext cx="3155575" cy="2379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4EC7C-2BED-EB17-A74A-24371146E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341" y="1369933"/>
            <a:ext cx="3041636" cy="2388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CB5F94-3436-3240-9A5F-35D9E9D33858}"/>
              </a:ext>
            </a:extLst>
          </p:cNvPr>
          <p:cNvSpPr txBox="1"/>
          <p:nvPr/>
        </p:nvSpPr>
        <p:spPr>
          <a:xfrm>
            <a:off x="564776" y="3998259"/>
            <a:ext cx="759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Invalid Move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24C4DA-628C-8D6D-62AE-0AC1FCB52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626" y="4437137"/>
            <a:ext cx="3451586" cy="2280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C33779-C819-22C9-69F7-7521B0778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696" y="4258251"/>
            <a:ext cx="3739808" cy="245963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E6A443-36A7-05AB-5FAF-0DA9B50601BC}"/>
              </a:ext>
            </a:extLst>
          </p:cNvPr>
          <p:cNvSpPr/>
          <p:nvPr/>
        </p:nvSpPr>
        <p:spPr>
          <a:xfrm>
            <a:off x="3783106" y="2214282"/>
            <a:ext cx="537882" cy="2689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CA025E-BA76-FADA-F151-91E8050A0211}"/>
              </a:ext>
            </a:extLst>
          </p:cNvPr>
          <p:cNvSpPr/>
          <p:nvPr/>
        </p:nvSpPr>
        <p:spPr>
          <a:xfrm>
            <a:off x="7817223" y="2264770"/>
            <a:ext cx="537882" cy="2689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2F1D03A-795C-5AFE-A7EE-9D6EAF18EBDB}"/>
              </a:ext>
            </a:extLst>
          </p:cNvPr>
          <p:cNvSpPr/>
          <p:nvPr/>
        </p:nvSpPr>
        <p:spPr>
          <a:xfrm>
            <a:off x="5513293" y="5289182"/>
            <a:ext cx="623047" cy="4001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BFDB4-2180-E3C8-BC0E-6B782B2276B1}"/>
              </a:ext>
            </a:extLst>
          </p:cNvPr>
          <p:cNvSpPr txBox="1"/>
          <p:nvPr/>
        </p:nvSpPr>
        <p:spPr>
          <a:xfrm>
            <a:off x="188259" y="109940"/>
            <a:ext cx="108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Queen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76D1E-B855-485F-257A-64BD74FAEA50}"/>
              </a:ext>
            </a:extLst>
          </p:cNvPr>
          <p:cNvSpPr txBox="1"/>
          <p:nvPr/>
        </p:nvSpPr>
        <p:spPr>
          <a:xfrm>
            <a:off x="309282" y="756271"/>
            <a:ext cx="426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Valid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83FEF-549F-131E-0DCD-05E3A5F4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3" y="1217936"/>
            <a:ext cx="2981741" cy="259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EC9AB-023C-061C-354D-B544614B7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52" y="1217935"/>
            <a:ext cx="3029373" cy="2591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AE26D-87FC-1FE9-7617-8FF9C741E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784" y="1217935"/>
            <a:ext cx="3067478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8CD2E-0FE6-E5F2-6149-9F30C9E27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926541"/>
            <a:ext cx="4607858" cy="282151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D0DC38-1844-B2BF-B577-95E085B9BCCA}"/>
              </a:ext>
            </a:extLst>
          </p:cNvPr>
          <p:cNvSpPr/>
          <p:nvPr/>
        </p:nvSpPr>
        <p:spPr>
          <a:xfrm>
            <a:off x="3676069" y="2028884"/>
            <a:ext cx="89593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9F6843-252C-5CCA-3115-360EE55E0C9E}"/>
              </a:ext>
            </a:extLst>
          </p:cNvPr>
          <p:cNvSpPr/>
          <p:nvPr/>
        </p:nvSpPr>
        <p:spPr>
          <a:xfrm>
            <a:off x="7967439" y="2146058"/>
            <a:ext cx="89593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92064D-1D5D-E3F2-8D54-B4C2EF09ECEA}"/>
              </a:ext>
            </a:extLst>
          </p:cNvPr>
          <p:cNvSpPr/>
          <p:nvPr/>
        </p:nvSpPr>
        <p:spPr>
          <a:xfrm rot="8365744">
            <a:off x="9975302" y="4835770"/>
            <a:ext cx="1281277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5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A7824-3BF3-06BD-3B46-803B08818D96}"/>
              </a:ext>
            </a:extLst>
          </p:cNvPr>
          <p:cNvSpPr txBox="1"/>
          <p:nvPr/>
        </p:nvSpPr>
        <p:spPr>
          <a:xfrm>
            <a:off x="376517" y="340659"/>
            <a:ext cx="7593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Invalid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E61E4-A6CC-848B-F37D-42340ABF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9" y="1349505"/>
            <a:ext cx="3029373" cy="3486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F06B6-434B-6454-E938-A60EF371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406" y="1349503"/>
            <a:ext cx="3000794" cy="34866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04BF62-F498-CDE8-6477-4EC70ABAB1CC}"/>
              </a:ext>
            </a:extLst>
          </p:cNvPr>
          <p:cNvSpPr/>
          <p:nvPr/>
        </p:nvSpPr>
        <p:spPr>
          <a:xfrm>
            <a:off x="4864043" y="2608190"/>
            <a:ext cx="1231957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2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DF51-E126-438D-9C58-79AF9BF6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361B-CBC9-6752-B6A9-C64C1D5902D9}"/>
              </a:ext>
            </a:extLst>
          </p:cNvPr>
          <p:cNvSpPr txBox="1"/>
          <p:nvPr/>
        </p:nvSpPr>
        <p:spPr>
          <a:xfrm>
            <a:off x="385482" y="80682"/>
            <a:ext cx="1059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King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DCCC2-4EA0-3E72-853F-73E916ABAE6E}"/>
              </a:ext>
            </a:extLst>
          </p:cNvPr>
          <p:cNvSpPr txBox="1"/>
          <p:nvPr/>
        </p:nvSpPr>
        <p:spPr>
          <a:xfrm>
            <a:off x="735106" y="905434"/>
            <a:ext cx="55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Valid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CFAEA-B756-E453-D2DC-838789126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1545521"/>
            <a:ext cx="2823884" cy="2214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3BB21-1CD9-E936-84A9-964B7AD17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37" y="1612006"/>
            <a:ext cx="2914823" cy="2147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A6A21-E60E-9FC8-2A42-A076B1A7B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732" y="1537586"/>
            <a:ext cx="3156936" cy="2230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857D1-6648-BBE9-499E-64E8B9F07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622" y="4332450"/>
            <a:ext cx="3388659" cy="2153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E2F52E-3140-609A-62A2-3B390621B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06" y="4332450"/>
            <a:ext cx="3772223" cy="227757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52A3E6-C6DE-CCB4-2FEF-BD458D18F132}"/>
              </a:ext>
            </a:extLst>
          </p:cNvPr>
          <p:cNvSpPr/>
          <p:nvPr/>
        </p:nvSpPr>
        <p:spPr>
          <a:xfrm>
            <a:off x="3446930" y="2468551"/>
            <a:ext cx="664643" cy="3680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A1B954-3BA3-F15B-0745-C5022196B9EA}"/>
              </a:ext>
            </a:extLst>
          </p:cNvPr>
          <p:cNvSpPr/>
          <p:nvPr/>
        </p:nvSpPr>
        <p:spPr>
          <a:xfrm rot="10800000">
            <a:off x="4763154" y="5103144"/>
            <a:ext cx="664643" cy="3680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2B115A1-7ED9-6767-732C-DB6219B07A63}"/>
              </a:ext>
            </a:extLst>
          </p:cNvPr>
          <p:cNvSpPr/>
          <p:nvPr/>
        </p:nvSpPr>
        <p:spPr>
          <a:xfrm>
            <a:off x="7501524" y="2525550"/>
            <a:ext cx="593605" cy="3587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A2F1A2-0184-2BD1-60B9-B1E2E7D63FAE}"/>
              </a:ext>
            </a:extLst>
          </p:cNvPr>
          <p:cNvSpPr/>
          <p:nvPr/>
        </p:nvSpPr>
        <p:spPr>
          <a:xfrm rot="5400000">
            <a:off x="10176495" y="4504153"/>
            <a:ext cx="540515" cy="3680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6A5B78-F6EF-05DD-82C8-02213C7AC735}"/>
              </a:ext>
            </a:extLst>
          </p:cNvPr>
          <p:cNvSpPr/>
          <p:nvPr/>
        </p:nvSpPr>
        <p:spPr>
          <a:xfrm rot="10800000">
            <a:off x="9841633" y="5136368"/>
            <a:ext cx="664643" cy="3680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299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149</TotalTime>
  <Words>84</Words>
  <Application>Microsoft Office PowerPoint</Application>
  <PresentationFormat>Widescreen</PresentationFormat>
  <Paragraphs>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Test Document Chess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 Chess Game</dc:title>
  <dc:creator>Vishal Bharti</dc:creator>
  <cp:lastModifiedBy>gopi banavathu</cp:lastModifiedBy>
  <cp:revision>3</cp:revision>
  <dcterms:created xsi:type="dcterms:W3CDTF">2023-04-09T04:50:03Z</dcterms:created>
  <dcterms:modified xsi:type="dcterms:W3CDTF">2023-04-09T13:31:13Z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