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01C2A-F2B7-4AD9-82E5-8FDE1FF91532}" v="1209" dt="2023-08-02T09:04:33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6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3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0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8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6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7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7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TRABAJO DE DATA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Integrantes: Blanca Marmolejo, Alex </a:t>
            </a:r>
            <a:r>
              <a:rPr lang="es-ES" dirty="0" err="1"/>
              <a:t>Marzá</a:t>
            </a:r>
            <a:r>
              <a:rPr lang="es-ES" dirty="0"/>
              <a:t> Manuel, Juan A-Mendizábal Ibarrola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Icono&#10;&#10;Descripción generada automáticamente">
            <a:extLst>
              <a:ext uri="{FF2B5EF4-FFF2-40B4-BE49-F238E27FC236}">
                <a16:creationId xmlns:a16="http://schemas.microsoft.com/office/drawing/2014/main" id="{E19CB9E8-4F18-13D6-E6F3-A32B77F15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29" y="2696056"/>
            <a:ext cx="909984" cy="909984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7A08307-2389-51BA-DCD0-3A29A2D9D1CF}"/>
              </a:ext>
            </a:extLst>
          </p:cNvPr>
          <p:cNvSpPr txBox="1">
            <a:spLocks/>
          </p:cNvSpPr>
          <p:nvPr/>
        </p:nvSpPr>
        <p:spPr>
          <a:xfrm>
            <a:off x="2220447" y="-1056002"/>
            <a:ext cx="9966960" cy="3035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PROGRESO DE DATA SCIENCE</a:t>
            </a:r>
          </a:p>
        </p:txBody>
      </p:sp>
      <p:pic>
        <p:nvPicPr>
          <p:cNvPr id="9" name="Imagen 9" descr="Icono&#10;&#10;Descripción generada automáticamente">
            <a:extLst>
              <a:ext uri="{FF2B5EF4-FFF2-40B4-BE49-F238E27FC236}">
                <a16:creationId xmlns:a16="http://schemas.microsoft.com/office/drawing/2014/main" id="{3B3C76E6-AACA-C5F1-F7D4-ACC569BCD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28" y="4046659"/>
            <a:ext cx="909984" cy="909984"/>
          </a:xfrm>
          <a:prstGeom prst="rect">
            <a:avLst/>
          </a:prstGeom>
        </p:spPr>
      </p:pic>
      <p:pic>
        <p:nvPicPr>
          <p:cNvPr id="10" name="Imagen 10" descr="Icono&#10;&#10;Descripción generada automáticamente">
            <a:extLst>
              <a:ext uri="{FF2B5EF4-FFF2-40B4-BE49-F238E27FC236}">
                <a16:creationId xmlns:a16="http://schemas.microsoft.com/office/drawing/2014/main" id="{032A6FD8-215D-9843-E853-83D18BA35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238" y="1325554"/>
            <a:ext cx="909985" cy="909984"/>
          </a:xfrm>
          <a:prstGeom prst="rect">
            <a:avLst/>
          </a:prstGeom>
        </p:spPr>
      </p:pic>
      <p:pic>
        <p:nvPicPr>
          <p:cNvPr id="11" name="Imagen 11" descr="Icono&#10;&#10;Descripción generada automáticamente">
            <a:extLst>
              <a:ext uri="{FF2B5EF4-FFF2-40B4-BE49-F238E27FC236}">
                <a16:creationId xmlns:a16="http://schemas.microsoft.com/office/drawing/2014/main" id="{21789DCB-8DB4-A360-69D4-0ECD8E8F82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170" y="4215611"/>
            <a:ext cx="909982" cy="909983"/>
          </a:xfrm>
          <a:prstGeom prst="rect">
            <a:avLst/>
          </a:prstGeom>
        </p:spPr>
      </p:pic>
      <p:pic>
        <p:nvPicPr>
          <p:cNvPr id="12" name="Imagen 12">
            <a:extLst>
              <a:ext uri="{FF2B5EF4-FFF2-40B4-BE49-F238E27FC236}">
                <a16:creationId xmlns:a16="http://schemas.microsoft.com/office/drawing/2014/main" id="{9709A92D-83AE-A28C-4D91-D5E88B749F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3932" y="5692423"/>
            <a:ext cx="854766" cy="843723"/>
          </a:xfrm>
          <a:prstGeom prst="rect">
            <a:avLst/>
          </a:prstGeom>
        </p:spPr>
      </p:pic>
      <p:pic>
        <p:nvPicPr>
          <p:cNvPr id="13" name="Imagen 13" descr="Icono&#10;&#10;Descripción generada automáticamente">
            <a:extLst>
              <a:ext uri="{FF2B5EF4-FFF2-40B4-BE49-F238E27FC236}">
                <a16:creationId xmlns:a16="http://schemas.microsoft.com/office/drawing/2014/main" id="{D1A5CF02-9437-1D1A-6CA3-7F70D5842E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9465" y="2752420"/>
            <a:ext cx="909983" cy="90998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2835DEA-F079-0A43-E0F3-EC3A2308CB6E}"/>
              </a:ext>
            </a:extLst>
          </p:cNvPr>
          <p:cNvSpPr txBox="1"/>
          <p:nvPr/>
        </p:nvSpPr>
        <p:spPr>
          <a:xfrm>
            <a:off x="1778000" y="2748391"/>
            <a:ext cx="369999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400" dirty="0"/>
              <a:t>Trabajamos en la API de AEMET para obtener estadísticas y predicciones meteorológicas.</a:t>
            </a:r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1E5B1C-A1A5-47EC-DB4A-4F6705EBD517}"/>
              </a:ext>
            </a:extLst>
          </p:cNvPr>
          <p:cNvSpPr txBox="1"/>
          <p:nvPr/>
        </p:nvSpPr>
        <p:spPr>
          <a:xfrm>
            <a:off x="8385663" y="2843171"/>
            <a:ext cx="322498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400" dirty="0"/>
              <a:t>Implementamos un mapa interactivo donde se observa el código postal de los usuarios.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DE1B4A8-1083-D4F0-59D5-3AADF52F405E}"/>
              </a:ext>
            </a:extLst>
          </p:cNvPr>
          <p:cNvSpPr txBox="1"/>
          <p:nvPr/>
        </p:nvSpPr>
        <p:spPr>
          <a:xfrm>
            <a:off x="8341939" y="4172636"/>
            <a:ext cx="317550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400" dirty="0"/>
              <a:t>Construimos un </a:t>
            </a:r>
            <a:r>
              <a:rPr lang="es-ES" sz="1400" err="1"/>
              <a:t>Chatbot</a:t>
            </a:r>
            <a:r>
              <a:rPr lang="es-ES" sz="1400" dirty="0"/>
              <a:t> para que el usuario pudiera preguntarle y obtener respuestas personalizadas a través de la IA.</a:t>
            </a:r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DB1BA18-77D8-C498-0190-16066D92293D}"/>
              </a:ext>
            </a:extLst>
          </p:cNvPr>
          <p:cNvSpPr txBox="1"/>
          <p:nvPr/>
        </p:nvSpPr>
        <p:spPr>
          <a:xfrm>
            <a:off x="1775274" y="4215737"/>
            <a:ext cx="35812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400" dirty="0"/>
              <a:t>Realizamos dos bases de datos falsas:</a:t>
            </a:r>
            <a:endParaRPr lang="es-ES" dirty="0"/>
          </a:p>
          <a:p>
            <a:pPr marL="285750" indent="-285750" algn="just">
              <a:buFont typeface="Arial"/>
              <a:buChar char="•"/>
            </a:pPr>
            <a:r>
              <a:rPr lang="es-ES" sz="1400" dirty="0"/>
              <a:t>Para usuarios.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400" dirty="0"/>
              <a:t>Para cuestionario.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13D7712-2A44-2226-2262-C59D8F19A3A5}"/>
              </a:ext>
            </a:extLst>
          </p:cNvPr>
          <p:cNvSpPr txBox="1"/>
          <p:nvPr/>
        </p:nvSpPr>
        <p:spPr>
          <a:xfrm>
            <a:off x="1771602" y="5637265"/>
            <a:ext cx="3502073" cy="9640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400" dirty="0"/>
              <a:t>Trabajamos en un análisis exploratorio con todos los datos obtenidos realizando gráficos visuales funcionales para el equipo de negocio.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2092F22-9AE0-4468-E93E-2C925A8D7065}"/>
              </a:ext>
            </a:extLst>
          </p:cNvPr>
          <p:cNvSpPr txBox="1"/>
          <p:nvPr/>
        </p:nvSpPr>
        <p:spPr>
          <a:xfrm>
            <a:off x="8341938" y="5628871"/>
            <a:ext cx="317550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400" dirty="0"/>
              <a:t>Realizamos una aplicación web donde el usuario </a:t>
            </a:r>
            <a:r>
              <a:rPr lang="es-ES" sz="1400" err="1"/>
              <a:t>admin</a:t>
            </a:r>
            <a:r>
              <a:rPr lang="es-ES" sz="1400" dirty="0"/>
              <a:t> (negocio) pudiera ver las estadísticas de forma más directa y actualizada</a:t>
            </a:r>
            <a:endParaRPr lang="es-ES" dirty="0"/>
          </a:p>
        </p:txBody>
      </p:sp>
      <p:pic>
        <p:nvPicPr>
          <p:cNvPr id="20" name="Imagen 20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541794E8-23D7-D301-924C-FE3A624972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308" y="5623988"/>
            <a:ext cx="853045" cy="862941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9341DBC3-8B95-F6C1-3795-CE13C0740E91}"/>
              </a:ext>
            </a:extLst>
          </p:cNvPr>
          <p:cNvSpPr txBox="1"/>
          <p:nvPr/>
        </p:nvSpPr>
        <p:spPr>
          <a:xfrm>
            <a:off x="8256742" y="1326554"/>
            <a:ext cx="376926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400" dirty="0"/>
              <a:t>Diseñamos a través de machine </a:t>
            </a:r>
            <a:r>
              <a:rPr lang="es-ES" sz="1400" err="1"/>
              <a:t>learning</a:t>
            </a:r>
            <a:r>
              <a:rPr lang="es-ES" sz="1400" dirty="0"/>
              <a:t> una predicción para que los usuarios al </a:t>
            </a:r>
            <a:r>
              <a:rPr lang="es-ES" sz="1400" err="1"/>
              <a:t>loguearse</a:t>
            </a:r>
            <a:r>
              <a:rPr lang="es-ES" sz="1400" dirty="0"/>
              <a:t> no tuvieran que realizar el cuestionario.</a:t>
            </a:r>
            <a:endParaRPr lang="es-ES"/>
          </a:p>
        </p:txBody>
      </p:sp>
      <p:pic>
        <p:nvPicPr>
          <p:cNvPr id="2" name="Imagen 2" descr="Forma&#10;&#10;Descripción generada automáticamente">
            <a:extLst>
              <a:ext uri="{FF2B5EF4-FFF2-40B4-BE49-F238E27FC236}">
                <a16:creationId xmlns:a16="http://schemas.microsoft.com/office/drawing/2014/main" id="{ED092BBE-4998-FEC8-AE27-55EBC0E350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946" y="1326091"/>
            <a:ext cx="881729" cy="8817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CE83993-FF71-BACC-4046-0148642D1641}"/>
              </a:ext>
            </a:extLst>
          </p:cNvPr>
          <p:cNvSpPr txBox="1"/>
          <p:nvPr/>
        </p:nvSpPr>
        <p:spPr>
          <a:xfrm>
            <a:off x="1778000" y="1353040"/>
            <a:ext cx="369999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400" dirty="0"/>
              <a:t>Realizamos un TRELLO para poder trabajar de forma más organizada y estructurada dentro del equipo de data </a:t>
            </a:r>
            <a:r>
              <a:rPr lang="es-ES" sz="1400" err="1"/>
              <a:t>science</a:t>
            </a:r>
            <a:r>
              <a:rPr lang="es-ES" sz="1400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009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80095-38C4-1C51-415B-19266ED7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029" y="-119030"/>
            <a:ext cx="10533412" cy="1609344"/>
          </a:xfrm>
        </p:spPr>
        <p:txBody>
          <a:bodyPr/>
          <a:lstStyle/>
          <a:p>
            <a:r>
              <a:rPr lang="es-ES" dirty="0"/>
              <a:t>PARA EL FUTURO</a:t>
            </a:r>
          </a:p>
        </p:txBody>
      </p:sp>
      <p:pic>
        <p:nvPicPr>
          <p:cNvPr id="5" name="Imagen 1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A1C7799-D621-CA94-9C85-7FA77C7D3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921" y="3380607"/>
            <a:ext cx="854766" cy="843723"/>
          </a:xfrm>
          <a:prstGeom prst="rect">
            <a:avLst/>
          </a:prstGeom>
        </p:spPr>
      </p:pic>
      <p:pic>
        <p:nvPicPr>
          <p:cNvPr id="7" name="Imagen 9" descr="Icono&#10;&#10;Descripción generada automáticamente">
            <a:extLst>
              <a:ext uri="{FF2B5EF4-FFF2-40B4-BE49-F238E27FC236}">
                <a16:creationId xmlns:a16="http://schemas.microsoft.com/office/drawing/2014/main" id="{88612F58-FAEC-0C19-CE35-EEC3FE9DC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72" y="1681491"/>
            <a:ext cx="909984" cy="909984"/>
          </a:xfrm>
          <a:prstGeom prst="rect">
            <a:avLst/>
          </a:prstGeom>
        </p:spPr>
      </p:pic>
      <p:pic>
        <p:nvPicPr>
          <p:cNvPr id="9" name="Imagen 11" descr="Icono&#10;&#10;Descripción generada automáticamente">
            <a:extLst>
              <a:ext uri="{FF2B5EF4-FFF2-40B4-BE49-F238E27FC236}">
                <a16:creationId xmlns:a16="http://schemas.microsoft.com/office/drawing/2014/main" id="{07BD3A97-FF39-136B-8EB4-E074DB83F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144" y="1589557"/>
            <a:ext cx="909982" cy="909983"/>
          </a:xfrm>
          <a:prstGeom prst="rect">
            <a:avLst/>
          </a:prstGeom>
        </p:spPr>
      </p:pic>
      <p:pic>
        <p:nvPicPr>
          <p:cNvPr id="11" name="Imagen 13" descr="Icono&#10;&#10;Descripción generada automáticamente">
            <a:extLst>
              <a:ext uri="{FF2B5EF4-FFF2-40B4-BE49-F238E27FC236}">
                <a16:creationId xmlns:a16="http://schemas.microsoft.com/office/drawing/2014/main" id="{DF47A613-A642-6D6C-19D7-A8A3E9B66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47" y="3433817"/>
            <a:ext cx="909983" cy="90998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9042DE9-2081-C6EE-1450-41DD73C51FCC}"/>
              </a:ext>
            </a:extLst>
          </p:cNvPr>
          <p:cNvSpPr txBox="1"/>
          <p:nvPr/>
        </p:nvSpPr>
        <p:spPr>
          <a:xfrm>
            <a:off x="2141430" y="1761504"/>
            <a:ext cx="337342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400" dirty="0"/>
              <a:t>Trabajar sobre la base de datos real una vez se implemente la aplicación y haya tráfico de usuarios.</a:t>
            </a:r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8A845B-BEA0-2868-BC58-19C81259E246}"/>
              </a:ext>
            </a:extLst>
          </p:cNvPr>
          <p:cNvSpPr txBox="1"/>
          <p:nvPr/>
        </p:nvSpPr>
        <p:spPr>
          <a:xfrm>
            <a:off x="2220598" y="3433945"/>
            <a:ext cx="337342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400" dirty="0"/>
              <a:t>Mejorar el mapa interactivo con mayor información del usuario.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42DC979-14DF-8F2F-9D0E-73BD82463212}"/>
              </a:ext>
            </a:extLst>
          </p:cNvPr>
          <p:cNvSpPr txBox="1"/>
          <p:nvPr/>
        </p:nvSpPr>
        <p:spPr>
          <a:xfrm>
            <a:off x="8247325" y="1870361"/>
            <a:ext cx="337342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400" dirty="0"/>
              <a:t>Ajustar el </a:t>
            </a:r>
            <a:r>
              <a:rPr lang="es-ES" sz="1400" err="1"/>
              <a:t>Chatbot</a:t>
            </a:r>
            <a:r>
              <a:rPr lang="es-ES" sz="1400" dirty="0"/>
              <a:t> para que las respuestas sean de mayor calidad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8FA0F9-427E-64DC-F3BD-6C39D4EAB706}"/>
              </a:ext>
            </a:extLst>
          </p:cNvPr>
          <p:cNvSpPr txBox="1"/>
          <p:nvPr/>
        </p:nvSpPr>
        <p:spPr>
          <a:xfrm>
            <a:off x="8336389" y="3384464"/>
            <a:ext cx="337342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400" dirty="0"/>
              <a:t>Implementar mejoras en la aplicación web, automatizando procesos y añadiendo mayor cantidad de información relevante para negocio.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8751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Wood Type</vt:lpstr>
      <vt:lpstr>TRABAJO DE DATA</vt:lpstr>
      <vt:lpstr>Presentación de PowerPoint</vt:lpstr>
      <vt:lpstr>PARA EL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234</cp:revision>
  <dcterms:created xsi:type="dcterms:W3CDTF">2023-08-02T07:18:43Z</dcterms:created>
  <dcterms:modified xsi:type="dcterms:W3CDTF">2023-08-02T10:15:02Z</dcterms:modified>
</cp:coreProperties>
</file>