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3.wmf" ContentType="image/x-wmf"/>
  <Override PartName="/ppt/media/image1.png" ContentType="image/png"/>
  <Override PartName="/ppt/media/image4.png" ContentType="image/png"/>
  <Override PartName="/ppt/media/image2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3442950" cy="7561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143F87-01FB-4045-939B-88AE9F5F183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BB87F9-8702-4B8D-8788-5A2F9DC6EFA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02CA90-E472-4E86-9169-4BC1735A1B9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D85E4D-7CDF-4556-A40F-D2E7056AC30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480" y="0"/>
            <a:ext cx="4787280" cy="631296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7" descr=""/>
          <p:cNvPicPr/>
          <p:nvPr/>
        </p:nvPicPr>
        <p:blipFill>
          <a:blip r:embed="rId2"/>
          <a:stretch/>
        </p:blipFill>
        <p:spPr>
          <a:xfrm>
            <a:off x="4559040" y="2990520"/>
            <a:ext cx="4324680" cy="16113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6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46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3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9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28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9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28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-4749120" y="1793520"/>
            <a:ext cx="3793680" cy="16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Medium"/>
              </a:rPr>
              <a:t>TÍTULO</a:t>
            </a:r>
            <a:endParaRPr b="0" lang="pt-BR" sz="3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Medium"/>
              </a:rPr>
              <a:t>SIMPLON BP</a:t>
            </a:r>
            <a:endParaRPr b="0" lang="pt-BR" sz="3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Medium"/>
              </a:rPr>
              <a:t>MEDIUM</a:t>
            </a:r>
            <a:endParaRPr b="0" lang="pt-BR" sz="3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Medium"/>
              </a:rPr>
              <a:t>28pt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-4749120" y="4298040"/>
            <a:ext cx="3793680" cy="23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1990" spc="-1" strike="noStrike">
                <a:solidFill>
                  <a:srgbClr val="404040"/>
                </a:solidFill>
                <a:latin typeface="Simplon BP Regular"/>
              </a:rPr>
              <a:t>SUBTÍTULOS</a:t>
            </a:r>
            <a:endParaRPr b="0" lang="pt-BR" sz="19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1990" spc="-1" strike="noStrike">
                <a:solidFill>
                  <a:srgbClr val="404040"/>
                </a:solidFill>
                <a:latin typeface="Simplon BP Regular"/>
              </a:rPr>
              <a:t>SIMPLON REGULAR 18pt</a:t>
            </a:r>
            <a:endParaRPr b="0" lang="pt-BR" sz="19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63"/>
              </a:spcAft>
            </a:pPr>
            <a:endParaRPr b="0" lang="pt-BR" sz="19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1990" spc="-1" strike="noStrike">
                <a:solidFill>
                  <a:srgbClr val="404040"/>
                </a:solidFill>
                <a:latin typeface="Simplon BP Regular"/>
              </a:rPr>
              <a:t>OBS: MANTER ESPAÇAMENTO O6pt</a:t>
            </a:r>
            <a:endParaRPr b="0" lang="pt-BR" sz="199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10433520" y="7112880"/>
            <a:ext cx="3024360" cy="40212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6E4E71F-04FA-4E23-85C2-3EECAC47F8E2}" type="slidenum">
              <a:rPr b="0" lang="pt-BR" sz="1990" spc="-1" strike="noStrike">
                <a:solidFill>
                  <a:srgbClr val="ffffff"/>
                </a:solidFill>
                <a:latin typeface="Simplon BP Regular"/>
              </a:rPr>
              <a:t>&lt;number&gt;</a:t>
            </a:fld>
            <a:endParaRPr b="0" lang="pt-BR" sz="199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3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403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2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302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2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252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2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252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9560" y="5292720"/>
            <a:ext cx="41760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Braian Hudson</a:t>
            </a:r>
            <a:endParaRPr b="0" lang="pt-BR" sz="2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Jhonnathan</a:t>
            </a:r>
            <a:endParaRPr b="0" lang="pt-BR" sz="2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João Pedro </a:t>
            </a:r>
            <a:endParaRPr b="0" lang="pt-BR" sz="2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Martha</a:t>
            </a:r>
            <a:endParaRPr b="0" lang="pt-BR" sz="2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Rafael Reis</a:t>
            </a:r>
            <a:endParaRPr b="0" lang="pt-BR" sz="2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</a:rPr>
              <a:t>Raphael Bachega</a:t>
            </a: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2960" y="170280"/>
            <a:ext cx="1083600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Regular"/>
              </a:rPr>
              <a:t>PROJETO XPTO – PLANO DE AÇÃO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433520" y="7112880"/>
            <a:ext cx="302436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7171E6C-3430-4C0E-9799-567D8A12CA2E}" type="slidenum">
              <a:rPr b="0" lang="pt-BR" sz="1990" spc="-1" strike="noStrike">
                <a:solidFill>
                  <a:srgbClr val="ffffff"/>
                </a:solidFill>
                <a:latin typeface="Simplon BP Regular"/>
              </a:rPr>
              <a:t>&lt;number&gt;</a:t>
            </a:fld>
            <a:endParaRPr b="0" lang="pt-BR" sz="1990" spc="-1" strike="noStrike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686960" y="828360"/>
            <a:ext cx="168696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LOUCO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0346400" y="914760"/>
            <a:ext cx="171144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TRISTE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20040" y="2340360"/>
            <a:ext cx="1667160" cy="12070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Achar que não ia dar tempo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2571920" y="7149240"/>
            <a:ext cx="353520" cy="353520"/>
          </a:xfrm>
          <a:prstGeom prst="rect">
            <a:avLst/>
          </a:prstGeom>
          <a:ln>
            <a:noFill/>
          </a:ln>
        </p:spPr>
      </p:pic>
      <p:sp>
        <p:nvSpPr>
          <p:cNvPr id="100" name="CustomShape 6"/>
          <p:cNvSpPr/>
          <p:nvPr/>
        </p:nvSpPr>
        <p:spPr>
          <a:xfrm>
            <a:off x="1901520" y="1605960"/>
            <a:ext cx="2443320" cy="12380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Tentar sempre manter a calma, invés de ficar ansioso e deixar de produzir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901520" y="2907360"/>
            <a:ext cx="244332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Realizar um planejamento dos entregáveis, e assim criar um cronograma para poder administrar o tempo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5876640" y="828360"/>
            <a:ext cx="83052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OU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301680" y="4844520"/>
            <a:ext cx="1667160" cy="1933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Falta de comunicação entre os membros do grupo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1922400" y="4788720"/>
            <a:ext cx="2422440" cy="7196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Buscar novas maneiras para se comunicar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1922400" y="5571720"/>
            <a:ext cx="2422440" cy="15768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Realizar reuniões para ver quais são as dores em relação à falta de comunicação a sim de eliminá-las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4417200" y="1908360"/>
            <a:ext cx="1748880" cy="1944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Falta de ética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6142680" y="1682280"/>
            <a:ext cx="2443320" cy="130572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Tentar se policiar em relação às falas, gírias, vestimentas e atitudes que já estão em seu costume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8" name="CustomShape 14"/>
          <p:cNvSpPr/>
          <p:nvPr/>
        </p:nvSpPr>
        <p:spPr>
          <a:xfrm>
            <a:off x="6142680" y="3204720"/>
            <a:ext cx="2443320" cy="8280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Culpar os outros por algo acordado com o grupo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7000920" y="5272920"/>
            <a:ext cx="1952640" cy="117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Muita documentação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4479480" y="4538520"/>
            <a:ext cx="2601720" cy="10328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Desmembrar as tarefas para que um membro não fique sobrecarregado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4489200" y="5619960"/>
            <a:ext cx="2592000" cy="18327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Planejar sobre como seguir a entrega da Sprint, e começar a realizar os documentos antes, para que não fique com tempo apertado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11401920" y="2299320"/>
            <a:ext cx="1667160" cy="12070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Falta de engajamento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8740080" y="1479600"/>
            <a:ext cx="2717640" cy="12708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A pessoa estar “perto” das atividades realizadas pelo grupo, para ver se há algo que ela queira participar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>
            <a:off x="8740080" y="2873160"/>
            <a:ext cx="272160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Tentar trazê-la para “dentro” do projeto, a fim de encontrar pontos de interesse da pessoa, utilizando esses pontos para fazê-la se engajar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11401920" y="5361480"/>
            <a:ext cx="1667160" cy="12070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Discussões por semântica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9014400" y="4538520"/>
            <a:ext cx="2443320" cy="14022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Ter a mente mais aberta e deixar o ego de lado, tentando enxergar o lado dos membros da equipe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9068400" y="6063480"/>
            <a:ext cx="2393280" cy="141372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Alguma pessoa de fora, que não esteja no envolvido na discussão intervir com alguma outra visão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82960" y="170280"/>
            <a:ext cx="1083600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Regular"/>
              </a:rPr>
              <a:t>PROJETO XPTO – PLANO DE AÇÃO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537560" y="7112880"/>
            <a:ext cx="302436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ADE3F37-B5B7-477F-96F3-F6113853B8E0}" type="slidenum">
              <a:rPr b="0" lang="pt-BR" sz="1990" spc="-1" strike="noStrike">
                <a:solidFill>
                  <a:srgbClr val="ffffff"/>
                </a:solidFill>
                <a:latin typeface="Simplon BP Regular"/>
              </a:rPr>
              <a:t>&lt;number&gt;</a:t>
            </a:fld>
            <a:endParaRPr b="0" lang="pt-BR" sz="1990" spc="-1" strike="noStrike">
              <a:latin typeface="Times New Roman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686960" y="828360"/>
            <a:ext cx="168696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LOUCO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0346400" y="914760"/>
            <a:ext cx="171144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TRISTE</a:t>
            </a:r>
            <a:endParaRPr b="0" lang="pt-BR" sz="3090" spc="-1" strike="noStrike">
              <a:latin typeface="Arial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12554280" y="7149240"/>
            <a:ext cx="353520" cy="35352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5876640" y="828360"/>
            <a:ext cx="83052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OU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505960" y="4932720"/>
            <a:ext cx="1667160" cy="2291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Pessimismo em relação ao projeto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(isso ou aquilo não vai funcionar)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282960" y="4821120"/>
            <a:ext cx="2247120" cy="10134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Termos sinceridade uns com os outros, e buscar ajudar os membros da equipe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282960" y="6012720"/>
            <a:ext cx="2251440" cy="13107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Mesmo que tenha medos em geral, não projetar isso para os outros, para que não propague o desespero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7266600" y="1611360"/>
            <a:ext cx="1686960" cy="21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Um integrante não avisar um erro ou falha na entrega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4332600" y="1395720"/>
            <a:ext cx="2933280" cy="15206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Mesmo que não consigam realizar alguma entrega, manter a equipe a par dos erros e falhas para que todos possam se preparar para lidar com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4332600" y="2988720"/>
            <a:ext cx="293328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Deixar o orgulho de lado, porque mesmo que não vá conseguir realizar um entregável, deve pensar no melhor da equipe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487760" y="4885200"/>
            <a:ext cx="1667160" cy="2160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Medo da banca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086520" y="4651920"/>
            <a:ext cx="2506680" cy="11822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Estar preparado para a apresentação final, tendo realizado diversas apresentações de treino com a equipe toda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6086520" y="5929920"/>
            <a:ext cx="2506680" cy="12816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Treinar os psicológicos para que não tenham medo de perguntas, e estejam aptos a responde-las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1401920" y="2250720"/>
            <a:ext cx="1667160" cy="12070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Medo de reprovar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9013320" y="1439280"/>
            <a:ext cx="2443320" cy="12380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Estudar, e estar a par de todo o conteúdo passando em sala de aula/ semestral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9014760" y="2873160"/>
            <a:ext cx="239328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Pensar no presente, e construir um tijolo por vez, invés dos anseios do futuro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11390760" y="5361480"/>
            <a:ext cx="1667160" cy="1207080"/>
          </a:xfrm>
          <a:prstGeom prst="rect">
            <a:avLst/>
          </a:prstGeom>
          <a:solidFill>
            <a:srgbClr val="cc99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Medo de discussões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8974800" y="4651920"/>
            <a:ext cx="2443320" cy="11952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Não levar para o  “lado pessoal”, tendo em mente é um grupo de aprendizado, onde buscamos evoluir juntos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8974800" y="5970240"/>
            <a:ext cx="2443320" cy="119412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Saber receber feedbacks negativos, invés de ficar nervoso e agregar mais discussão à conversa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9" name="CustomShape 21"/>
          <p:cNvSpPr/>
          <p:nvPr/>
        </p:nvSpPr>
        <p:spPr>
          <a:xfrm>
            <a:off x="217080" y="2050560"/>
            <a:ext cx="1667160" cy="12070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Medo da aplicação falhar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1743840" y="1436400"/>
            <a:ext cx="2521800" cy="12866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Verificar e testar corretamente todos os códigos para que no dia das apresentações tudo funcione devidamente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1743840" y="2873160"/>
            <a:ext cx="252180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Ter diversos backups com o projeto funcionando para que caso tenha algum problema, termos um plano de contingência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82960" y="170280"/>
            <a:ext cx="1083600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663"/>
              </a:spcAft>
            </a:pPr>
            <a:r>
              <a:rPr b="0" lang="pt-BR" sz="3090" spc="-1" strike="noStrike">
                <a:solidFill>
                  <a:srgbClr val="404040"/>
                </a:solidFill>
                <a:latin typeface="Simplon BP Regular"/>
              </a:rPr>
              <a:t>PROJETO XPTO – PLANO DE AÇÃO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433520" y="7112880"/>
            <a:ext cx="302436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9263CB89-8153-42D2-AFF2-65585D5F0E86}" type="slidenum">
              <a:rPr b="0" lang="pt-BR" sz="1990" spc="-1" strike="noStrike">
                <a:solidFill>
                  <a:srgbClr val="ffffff"/>
                </a:solidFill>
                <a:latin typeface="Simplon BP Regular"/>
              </a:rPr>
              <a:t>&lt;number&gt;</a:t>
            </a:fld>
            <a:endParaRPr b="0" lang="pt-BR" sz="1990" spc="-1" strike="noStrike"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01680" y="2340360"/>
            <a:ext cx="1667160" cy="12070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Quando um requisito era concluído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12571920" y="7149240"/>
            <a:ext cx="353520" cy="35352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1901520" y="1605960"/>
            <a:ext cx="2443320" cy="12380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Continuar a realizar os próximos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1901520" y="2907360"/>
            <a:ext cx="244332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Manter o mesmo ritmo de desenvolvimento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5297760" y="828360"/>
            <a:ext cx="2525040" cy="5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90" spc="-1" strike="noStrike">
                <a:solidFill>
                  <a:srgbClr val="000000"/>
                </a:solidFill>
                <a:latin typeface="MV Boli"/>
              </a:rPr>
              <a:t>CONTENTE</a:t>
            </a:r>
            <a:endParaRPr b="0" lang="pt-BR" sz="309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301680" y="4844520"/>
            <a:ext cx="1667160" cy="1933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Sprint finalizada com sucesso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1922400" y="4605840"/>
            <a:ext cx="2422440" cy="974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Rever os erros para melhorar ainda mais, sem deixar o ritmo decair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1922400" y="5731560"/>
            <a:ext cx="2422440" cy="15768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Agradecer a equipe, e dar feedbacks para apontar os pontos positivos durante aquela Sprint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4417200" y="1908360"/>
            <a:ext cx="1748880" cy="1944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Apresentação bem sucedida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6142680" y="1682280"/>
            <a:ext cx="2443320" cy="130572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Aproveitar o aprendizado para a próxima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6142680" y="3060720"/>
            <a:ext cx="2443320" cy="13546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Tivemos o preparo suficiente para a apresentação final, pois somente nós tínhamos noção do nosso projeto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7000920" y="5272920"/>
            <a:ext cx="1952640" cy="1171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Trabalho em equipe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4479480" y="4538520"/>
            <a:ext cx="2601720" cy="103284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Continuar trabalhando em equipe para não haver desentendimentos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4489200" y="5619960"/>
            <a:ext cx="2592000" cy="18327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Ter em mente que todos devemos nos ajudar, e não sermos “adversários”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16"/>
          <p:cNvSpPr/>
          <p:nvPr/>
        </p:nvSpPr>
        <p:spPr>
          <a:xfrm>
            <a:off x="11401920" y="2299320"/>
            <a:ext cx="1667160" cy="12070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Aprovação 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8740080" y="1479600"/>
            <a:ext cx="2717640" cy="12708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Não “relaxar” para não decair o ritmo da produção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8740080" y="2873160"/>
            <a:ext cx="2721600" cy="154188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Planejar os próximos passos dos próximos semestres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11678760" y="5361480"/>
            <a:ext cx="1667160" cy="12070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</a:rPr>
              <a:t>Comentário da banca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9014400" y="4538520"/>
            <a:ext cx="2808360" cy="14022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Pegar todos os detalhes que foram citados durante a banca, e levá-los em consideração para as próximas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9068400" y="6063480"/>
            <a:ext cx="2754000" cy="141372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algn="t" blurRad="25400" dir="5400000" dist="381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MV Boli"/>
              </a:rPr>
              <a:t>Ter em mente tudo o que a banca espera que seja apresentado, e principalmente em relação à confiança a ser passada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Application>LibreOffice/6.0.7.3$Linux_X86_64 LibreOffice_project/00m0$Build-3</Application>
  <Words>686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>Aluno</cp:lastModifiedBy>
  <dcterms:modified xsi:type="dcterms:W3CDTF">2020-02-13T00:53:46Z</dcterms:modified>
  <cp:revision>201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