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60" autoAdjust="0"/>
  </p:normalViewPr>
  <p:slideViewPr>
    <p:cSldViewPr snapToGrid="0">
      <p:cViewPr varScale="1">
        <p:scale>
          <a:sx n="62" d="100"/>
          <a:sy n="62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B3749-557A-4F1C-991D-F47A2A0D20A6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444F1-233F-416C-81F7-EACAD611F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68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444F1-233F-416C-81F7-EACAD611F9C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54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8F80A-2FDC-4F78-9DF5-90DB60618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1108AC-9CC5-4824-9909-12C1E9419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A5B391-DD83-42D7-8200-01A8AE77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A7FBD0-0951-42C5-9C3E-85C5CB9C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2E417D-D912-4314-B9DD-0476C31B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97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6B0D6-9FA3-457C-BBD6-6C8ABFCA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922FE6-8794-47C4-A804-EFCBA28AB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3F74D7-A720-42B2-906B-82FC0C3A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A64CCD-AD84-4B61-95FE-9C73392F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851A92-9156-4975-B964-70693846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75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C588B2-4DB4-4291-AD47-5E37AA686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DDB3F3-8B1C-4BCD-BB9C-2CE4AF324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275ECA-510F-4570-9B93-483EFC36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F96E90-2889-4D01-B960-8E64E319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9C92C5-A891-4113-8E1E-3E0C9ABE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36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5DBE1-07C0-49D3-B316-233DDFD2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D29826-75E3-4519-A902-3D6DA3B2E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DB8B8B-33EF-439A-825D-B7F7DEC2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BCF4EE-E352-4583-8688-847C49A7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2839FE-EE1F-48D3-9A38-30BBFB76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6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37DFF-7E99-4817-B256-050EE7F4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43AF9E-1A1B-4C0B-8D2F-B3ABCC495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D19BC3-39A5-4BEB-AF8D-29FAB5CA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3BE404-99C2-4DBE-8873-154EBF98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19BE41-140D-4509-B2BB-B06EADE2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80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C7AA8-3867-44FD-8B08-F6048096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BA5D17-58C0-4DC6-B81E-AD7794056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9B9EF-BEF9-423D-97D3-F4DFFC852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F17D92-5726-4051-AE9D-CAB9544E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838F2E-17BF-4CFD-82E7-B3EB0B35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6CCF83-D944-4C36-9972-60F5A615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18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25767-FE1B-4C20-BF40-95A5B72C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7EA949-BAF3-46CB-9B54-CB68E399E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FCE265-FF8E-4B60-8347-F65FB2D77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2D0ADD-A76B-4FDC-BBD1-8F9971330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080443-EB18-4CC5-AD8C-21B02785C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68B31B-710A-4CEB-973A-80251458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4D3BC5-34E4-4109-83E6-A4F6B265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45CFD6-43F8-4896-A448-E5D8D8FF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08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AAEE2-CAA0-4B43-9D1E-86DBF336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6E4643-4304-47A7-9FB3-1858B83C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D53948-7E15-4111-BBDE-09764322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AC7C1C-8408-465B-BF08-F3615240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51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7B57DB-42D1-4494-B427-7A762C68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FB0E56-F3E2-4828-88AE-BAC41FBD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60E5F7-999B-4FAA-AFDE-642D8B8E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74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42731-3AF0-4D76-B0BC-8C47226E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D6D610-4EDE-437E-8CFA-1B80213D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503476-5865-457F-89A6-0E4BF8A91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C13D12-6B32-4DD1-9EBB-F753F2C0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FEC1AA-CF1A-49F8-AE52-3323425C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899FE7-583E-4AB6-9A69-F606A0E3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15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EA194-CD4D-4CE5-95F8-E97F9BA3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D6742D-6A72-443B-9017-2F56F6743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454FB6-28E8-4D28-94D6-066CA7DD0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E0351C-37CD-4066-9ECA-20FF4D65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099AA9-4DB5-4B06-8D83-53EA31F0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D03E22-7C4B-480F-BFF7-EF7CCF37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35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EAFCDA-9194-4696-AFED-6561A94F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60D40D-178F-4527-88CD-42E3A7118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241DFE-370F-484F-9F09-6C121E377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8ECE6-4FCD-4885-B6D6-FC582935FC18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CCADE5-54E2-4D1D-9A28-7D6A3A45B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E015E7-18A6-45C1-B0FD-E661A73C1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85166-FD0F-4D1F-9DAC-4F8190797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33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>
            <a:extLst>
              <a:ext uri="{FF2B5EF4-FFF2-40B4-BE49-F238E27FC236}">
                <a16:creationId xmlns:a16="http://schemas.microsoft.com/office/drawing/2014/main" id="{E5A81BE7-55EA-4C5B-B227-694080FD4359}"/>
              </a:ext>
            </a:extLst>
          </p:cNvPr>
          <p:cNvSpPr/>
          <p:nvPr/>
        </p:nvSpPr>
        <p:spPr>
          <a:xfrm>
            <a:off x="5086389" y="-490415"/>
            <a:ext cx="8388000" cy="7202595"/>
          </a:xfrm>
          <a:prstGeom prst="clou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Cloud 71">
            <a:extLst>
              <a:ext uri="{FF2B5EF4-FFF2-40B4-BE49-F238E27FC236}">
                <a16:creationId xmlns:a16="http://schemas.microsoft.com/office/drawing/2014/main" id="{618FB67B-9343-4201-B7B8-0170E10CEB2C}"/>
              </a:ext>
            </a:extLst>
          </p:cNvPr>
          <p:cNvSpPr/>
          <p:nvPr/>
        </p:nvSpPr>
        <p:spPr>
          <a:xfrm>
            <a:off x="430808" y="1171297"/>
            <a:ext cx="2765779" cy="2195283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7" descr="A picture containing drawing, light&#10;&#10;Description generated with very high confidence">
            <a:extLst>
              <a:ext uri="{FF2B5EF4-FFF2-40B4-BE49-F238E27FC236}">
                <a16:creationId xmlns:a16="http://schemas.microsoft.com/office/drawing/2014/main" id="{D96DB3B2-0495-47D8-A13C-B3813C2EE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88" y="1369369"/>
            <a:ext cx="1034801" cy="104916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F2BB9103-C986-4B1B-8D34-50DEC6606D3B}"/>
              </a:ext>
            </a:extLst>
          </p:cNvPr>
          <p:cNvSpPr txBox="1"/>
          <p:nvPr/>
        </p:nvSpPr>
        <p:spPr>
          <a:xfrm>
            <a:off x="9373298" y="-35759"/>
            <a:ext cx="20510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3BCBE84-11C7-4306-AE6D-E9A6457F30A5}"/>
              </a:ext>
            </a:extLst>
          </p:cNvPr>
          <p:cNvSpPr/>
          <p:nvPr/>
        </p:nvSpPr>
        <p:spPr>
          <a:xfrm>
            <a:off x="369705" y="3429000"/>
            <a:ext cx="3986774" cy="325596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40" name="Retângulo 6">
            <a:extLst>
              <a:ext uri="{FF2B5EF4-FFF2-40B4-BE49-F238E27FC236}">
                <a16:creationId xmlns:a16="http://schemas.microsoft.com/office/drawing/2014/main" id="{3657081B-FE77-4DB0-947F-F35B0C29610A}"/>
              </a:ext>
            </a:extLst>
          </p:cNvPr>
          <p:cNvSpPr/>
          <p:nvPr/>
        </p:nvSpPr>
        <p:spPr>
          <a:xfrm>
            <a:off x="520414" y="3646086"/>
            <a:ext cx="3641814" cy="2786610"/>
          </a:xfrm>
          <a:custGeom>
            <a:avLst/>
            <a:gdLst>
              <a:gd name="connsiteX0" fmla="*/ 0 w 4284233"/>
              <a:gd name="connsiteY0" fmla="*/ 0 h 2441222"/>
              <a:gd name="connsiteX1" fmla="*/ 4284233 w 4284233"/>
              <a:gd name="connsiteY1" fmla="*/ 0 h 2441222"/>
              <a:gd name="connsiteX2" fmla="*/ 4284233 w 4284233"/>
              <a:gd name="connsiteY2" fmla="*/ 2441222 h 2441222"/>
              <a:gd name="connsiteX3" fmla="*/ 0 w 4284233"/>
              <a:gd name="connsiteY3" fmla="*/ 2441222 h 2441222"/>
              <a:gd name="connsiteX4" fmla="*/ 0 w 4284233"/>
              <a:gd name="connsiteY4" fmla="*/ 0 h 2441222"/>
              <a:gd name="connsiteX0" fmla="*/ 15240 w 4284233"/>
              <a:gd name="connsiteY0" fmla="*/ 0 h 2441222"/>
              <a:gd name="connsiteX1" fmla="*/ 4284233 w 4284233"/>
              <a:gd name="connsiteY1" fmla="*/ 0 h 2441222"/>
              <a:gd name="connsiteX2" fmla="*/ 4284233 w 4284233"/>
              <a:gd name="connsiteY2" fmla="*/ 2441222 h 2441222"/>
              <a:gd name="connsiteX3" fmla="*/ 0 w 4284233"/>
              <a:gd name="connsiteY3" fmla="*/ 2441222 h 2441222"/>
              <a:gd name="connsiteX4" fmla="*/ 15240 w 4284233"/>
              <a:gd name="connsiteY4" fmla="*/ 0 h 244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4233" h="2441222">
                <a:moveTo>
                  <a:pt x="15240" y="0"/>
                </a:moveTo>
                <a:lnTo>
                  <a:pt x="4284233" y="0"/>
                </a:lnTo>
                <a:lnTo>
                  <a:pt x="4284233" y="2441222"/>
                </a:lnTo>
                <a:lnTo>
                  <a:pt x="0" y="2441222"/>
                </a:lnTo>
                <a:lnTo>
                  <a:pt x="1524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D6E5172-6731-4B87-AD17-E4EED6B5A469}"/>
              </a:ext>
            </a:extLst>
          </p:cNvPr>
          <p:cNvSpPr/>
          <p:nvPr/>
        </p:nvSpPr>
        <p:spPr>
          <a:xfrm>
            <a:off x="660266" y="3728546"/>
            <a:ext cx="3323889" cy="23233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0BC532A-FB91-403A-8770-90805D9784A0}"/>
              </a:ext>
            </a:extLst>
          </p:cNvPr>
          <p:cNvSpPr txBox="1"/>
          <p:nvPr/>
        </p:nvSpPr>
        <p:spPr>
          <a:xfrm>
            <a:off x="484537" y="6410343"/>
            <a:ext cx="2184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>
                <a:latin typeface="Arial" panose="020B0604020202020204" pitchFamily="34" charset="0"/>
                <a:cs typeface="Arial" panose="020B0604020202020204" pitchFamily="34" charset="0"/>
              </a:rPr>
              <a:t>Máquina - Hardware</a:t>
            </a:r>
            <a:endParaRPr lang="pt-BR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5B25478-CC08-4D4D-9152-307E512163DA}"/>
              </a:ext>
            </a:extLst>
          </p:cNvPr>
          <p:cNvSpPr txBox="1"/>
          <p:nvPr/>
        </p:nvSpPr>
        <p:spPr>
          <a:xfrm>
            <a:off x="493191" y="6069764"/>
            <a:ext cx="2184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>
                <a:latin typeface="Arial" panose="020B0604020202020204" pitchFamily="34" charset="0"/>
                <a:cs typeface="Arial" panose="020B0604020202020204" pitchFamily="34" charset="0"/>
              </a:rPr>
              <a:t>Sistema Operacional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51FDF017-1F7F-491B-B903-5650A62F37E4}"/>
              </a:ext>
            </a:extLst>
          </p:cNvPr>
          <p:cNvSpPr/>
          <p:nvPr/>
        </p:nvSpPr>
        <p:spPr>
          <a:xfrm>
            <a:off x="2154238" y="6131077"/>
            <a:ext cx="1771678" cy="20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9A10F65-447C-46E7-819D-1DF2482D38D8}"/>
              </a:ext>
            </a:extLst>
          </p:cNvPr>
          <p:cNvSpPr txBox="1"/>
          <p:nvPr/>
        </p:nvSpPr>
        <p:spPr>
          <a:xfrm>
            <a:off x="2122101" y="6119427"/>
            <a:ext cx="1924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>
                <a:latin typeface="Arial" panose="020B0604020202020204" pitchFamily="34" charset="0"/>
                <a:cs typeface="Arial" panose="020B0604020202020204" pitchFamily="34" charset="0"/>
              </a:rPr>
              <a:t>CPU/MEM/DISK/PROCESS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53E381DA-9398-445B-AD98-B904D80DA08D}"/>
              </a:ext>
            </a:extLst>
          </p:cNvPr>
          <p:cNvSpPr/>
          <p:nvPr/>
        </p:nvSpPr>
        <p:spPr>
          <a:xfrm>
            <a:off x="849919" y="4826624"/>
            <a:ext cx="2941850" cy="3976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JDBC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9059012D-8FFB-409D-B8E6-BE45F534A042}"/>
              </a:ext>
            </a:extLst>
          </p:cNvPr>
          <p:cNvSpPr/>
          <p:nvPr/>
        </p:nvSpPr>
        <p:spPr>
          <a:xfrm>
            <a:off x="849918" y="5375799"/>
            <a:ext cx="1339629" cy="3976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TXT</a:t>
            </a: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3C6A4B53-AFBE-41D7-B6F2-ED11B18CE351}"/>
              </a:ext>
            </a:extLst>
          </p:cNvPr>
          <p:cNvSpPr/>
          <p:nvPr/>
        </p:nvSpPr>
        <p:spPr>
          <a:xfrm>
            <a:off x="822321" y="4247514"/>
            <a:ext cx="2970707" cy="3976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Swing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25EBDEB0-1F15-4DA6-AB06-A9B7D4D67BB2}"/>
              </a:ext>
            </a:extLst>
          </p:cNvPr>
          <p:cNvSpPr/>
          <p:nvPr/>
        </p:nvSpPr>
        <p:spPr>
          <a:xfrm>
            <a:off x="2383710" y="5375799"/>
            <a:ext cx="1339629" cy="3976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OSHI</a:t>
            </a:r>
          </a:p>
        </p:txBody>
      </p:sp>
      <p:sp>
        <p:nvSpPr>
          <p:cNvPr id="70" name="Cloud 11">
            <a:extLst>
              <a:ext uri="{FF2B5EF4-FFF2-40B4-BE49-F238E27FC236}">
                <a16:creationId xmlns:a16="http://schemas.microsoft.com/office/drawing/2014/main" id="{3D8FDB2B-71B3-4661-B66F-AFB1E48C02E8}"/>
              </a:ext>
            </a:extLst>
          </p:cNvPr>
          <p:cNvSpPr/>
          <p:nvPr/>
        </p:nvSpPr>
        <p:spPr>
          <a:xfrm>
            <a:off x="2897227" y="79458"/>
            <a:ext cx="2209839" cy="145323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API – TELEGRAM</a:t>
            </a:r>
          </a:p>
        </p:txBody>
      </p:sp>
      <p:cxnSp>
        <p:nvCxnSpPr>
          <p:cNvPr id="89" name="Straight Arrow Connector 64">
            <a:extLst>
              <a:ext uri="{FF2B5EF4-FFF2-40B4-BE49-F238E27FC236}">
                <a16:creationId xmlns:a16="http://schemas.microsoft.com/office/drawing/2014/main" id="{32D504BE-7A89-4B1F-88C4-F988C531548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042244" y="5928178"/>
            <a:ext cx="42009" cy="1912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65622630-F73A-4018-99F4-26B6ECA260A2}"/>
              </a:ext>
            </a:extLst>
          </p:cNvPr>
          <p:cNvSpPr txBox="1"/>
          <p:nvPr/>
        </p:nvSpPr>
        <p:spPr>
          <a:xfrm>
            <a:off x="986833" y="3844088"/>
            <a:ext cx="2681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APP DE MONITORAÇÃO</a:t>
            </a:r>
          </a:p>
        </p:txBody>
      </p:sp>
      <p:cxnSp>
        <p:nvCxnSpPr>
          <p:cNvPr id="63" name="Conector: Angulado 67">
            <a:extLst>
              <a:ext uri="{FF2B5EF4-FFF2-40B4-BE49-F238E27FC236}">
                <a16:creationId xmlns:a16="http://schemas.microsoft.com/office/drawing/2014/main" id="{6845049E-5480-491F-96C2-88E94ABF3C96}"/>
              </a:ext>
            </a:extLst>
          </p:cNvPr>
          <p:cNvCxnSpPr>
            <a:cxnSpLocks/>
          </p:cNvCxnSpPr>
          <p:nvPr/>
        </p:nvCxnSpPr>
        <p:spPr>
          <a:xfrm rot="10800000">
            <a:off x="4840896" y="1088313"/>
            <a:ext cx="1616604" cy="2640233"/>
          </a:xfrm>
          <a:prstGeom prst="bentConnector2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: Angulado 67">
            <a:extLst>
              <a:ext uri="{FF2B5EF4-FFF2-40B4-BE49-F238E27FC236}">
                <a16:creationId xmlns:a16="http://schemas.microsoft.com/office/drawing/2014/main" id="{B83C2318-E6E3-4E60-A479-4A69A3F2702F}"/>
              </a:ext>
            </a:extLst>
          </p:cNvPr>
          <p:cNvCxnSpPr>
            <a:cxnSpLocks/>
            <a:endCxn id="72" idx="0"/>
          </p:cNvCxnSpPr>
          <p:nvPr/>
        </p:nvCxnSpPr>
        <p:spPr>
          <a:xfrm rot="10800000">
            <a:off x="3194282" y="2268939"/>
            <a:ext cx="3319070" cy="1930874"/>
          </a:xfrm>
          <a:prstGeom prst="bentConnector3">
            <a:avLst>
              <a:gd name="adj1" fmla="val 57938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6F9A65C0-E179-480E-AD50-DC550D9C8C59}"/>
              </a:ext>
            </a:extLst>
          </p:cNvPr>
          <p:cNvSpPr txBox="1"/>
          <p:nvPr/>
        </p:nvSpPr>
        <p:spPr>
          <a:xfrm>
            <a:off x="1022344" y="2433844"/>
            <a:ext cx="1587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Microsoft SQL Server</a:t>
            </a:r>
          </a:p>
        </p:txBody>
      </p:sp>
      <p:cxnSp>
        <p:nvCxnSpPr>
          <p:cNvPr id="173" name="Conector: Angulado 67">
            <a:extLst>
              <a:ext uri="{FF2B5EF4-FFF2-40B4-BE49-F238E27FC236}">
                <a16:creationId xmlns:a16="http://schemas.microsoft.com/office/drawing/2014/main" id="{3FCD419E-303E-4CD4-A69B-F059B67C0545}"/>
              </a:ext>
            </a:extLst>
          </p:cNvPr>
          <p:cNvCxnSpPr>
            <a:cxnSpLocks/>
            <a:stCxn id="51" idx="1"/>
            <a:endCxn id="72" idx="2"/>
          </p:cNvCxnSpPr>
          <p:nvPr/>
        </p:nvCxnSpPr>
        <p:spPr>
          <a:xfrm rot="10800000">
            <a:off x="439387" y="2268940"/>
            <a:ext cx="410532" cy="2756497"/>
          </a:xfrm>
          <a:prstGeom prst="bentConnector3">
            <a:avLst>
              <a:gd name="adj1" fmla="val 157774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44">
            <a:extLst>
              <a:ext uri="{FF2B5EF4-FFF2-40B4-BE49-F238E27FC236}">
                <a16:creationId xmlns:a16="http://schemas.microsoft.com/office/drawing/2014/main" id="{D7D434D7-709E-4D6F-A254-A013D197866B}"/>
              </a:ext>
            </a:extLst>
          </p:cNvPr>
          <p:cNvSpPr/>
          <p:nvPr/>
        </p:nvSpPr>
        <p:spPr>
          <a:xfrm>
            <a:off x="6425650" y="852284"/>
            <a:ext cx="5730154" cy="5718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: Rounded Corners 27">
            <a:extLst>
              <a:ext uri="{FF2B5EF4-FFF2-40B4-BE49-F238E27FC236}">
                <a16:creationId xmlns:a16="http://schemas.microsoft.com/office/drawing/2014/main" id="{8A6B72B0-2697-4D2C-B2C9-44245A3DA014}"/>
              </a:ext>
            </a:extLst>
          </p:cNvPr>
          <p:cNvSpPr/>
          <p:nvPr/>
        </p:nvSpPr>
        <p:spPr>
          <a:xfrm>
            <a:off x="6549339" y="3520331"/>
            <a:ext cx="1696564" cy="21751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: Rounded Corners 27">
            <a:extLst>
              <a:ext uri="{FF2B5EF4-FFF2-40B4-BE49-F238E27FC236}">
                <a16:creationId xmlns:a16="http://schemas.microsoft.com/office/drawing/2014/main" id="{4F122DD2-3302-44E8-88D5-5D30D60BEB3B}"/>
              </a:ext>
            </a:extLst>
          </p:cNvPr>
          <p:cNvSpPr/>
          <p:nvPr/>
        </p:nvSpPr>
        <p:spPr>
          <a:xfrm>
            <a:off x="10304823" y="3522498"/>
            <a:ext cx="1696564" cy="21751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áfico 4" descr="Gráfico de barras">
            <a:extLst>
              <a:ext uri="{FF2B5EF4-FFF2-40B4-BE49-F238E27FC236}">
                <a16:creationId xmlns:a16="http://schemas.microsoft.com/office/drawing/2014/main" id="{2E8D856C-3765-45B1-A637-EEFF5B7BF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3332" y="4831737"/>
            <a:ext cx="1095626" cy="929936"/>
          </a:xfrm>
          <a:prstGeom prst="rect">
            <a:avLst/>
          </a:prstGeom>
        </p:spPr>
      </p:pic>
      <p:pic>
        <p:nvPicPr>
          <p:cNvPr id="21" name="Gráfico 18" descr="Computador">
            <a:extLst>
              <a:ext uri="{FF2B5EF4-FFF2-40B4-BE49-F238E27FC236}">
                <a16:creationId xmlns:a16="http://schemas.microsoft.com/office/drawing/2014/main" id="{AF85CA2F-0E0E-4BC4-B09C-B4D48ECF9E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54913" y="3460047"/>
            <a:ext cx="950647" cy="826380"/>
          </a:xfrm>
          <a:prstGeom prst="rect">
            <a:avLst/>
          </a:prstGeom>
        </p:spPr>
      </p:pic>
      <p:pic>
        <p:nvPicPr>
          <p:cNvPr id="22" name="Gráfico 16" descr="Processador">
            <a:extLst>
              <a:ext uri="{FF2B5EF4-FFF2-40B4-BE49-F238E27FC236}">
                <a16:creationId xmlns:a16="http://schemas.microsoft.com/office/drawing/2014/main" id="{2EC9357D-6AE1-4BCE-A33A-3F6ACDD449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67656" y="4124062"/>
            <a:ext cx="950647" cy="8263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438E4C5-0C3C-4C86-B81E-236AB13BE8D9}"/>
              </a:ext>
            </a:extLst>
          </p:cNvPr>
          <p:cNvSpPr txBox="1"/>
          <p:nvPr/>
        </p:nvSpPr>
        <p:spPr>
          <a:xfrm>
            <a:off x="6686624" y="2971800"/>
            <a:ext cx="13336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lang="en-US" dirty="0"/>
              <a:t> 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91FCC00-E69E-406D-885C-FA0C49FB0DCA}"/>
              </a:ext>
            </a:extLst>
          </p:cNvPr>
          <p:cNvSpPr/>
          <p:nvPr/>
        </p:nvSpPr>
        <p:spPr>
          <a:xfrm>
            <a:off x="8442445" y="3533364"/>
            <a:ext cx="1696564" cy="21751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F0761B-8E96-4E0C-8C74-974F5336E5C9}"/>
              </a:ext>
            </a:extLst>
          </p:cNvPr>
          <p:cNvSpPr txBox="1"/>
          <p:nvPr/>
        </p:nvSpPr>
        <p:spPr>
          <a:xfrm>
            <a:off x="8891847" y="2993022"/>
            <a:ext cx="797760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pic>
        <p:nvPicPr>
          <p:cNvPr id="36" name="Picture 2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A7FD577-6DAA-477B-B964-242774D70B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2578" y="4667538"/>
            <a:ext cx="922407" cy="950246"/>
          </a:xfrm>
          <a:prstGeom prst="rect">
            <a:avLst/>
          </a:prstGeom>
          <a:ln>
            <a:noFill/>
          </a:ln>
        </p:spPr>
      </p:pic>
      <p:pic>
        <p:nvPicPr>
          <p:cNvPr id="52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7859052-8F6F-4481-818E-288BC43415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2578" y="3666414"/>
            <a:ext cx="922406" cy="922406"/>
          </a:xfrm>
          <a:prstGeom prst="rect">
            <a:avLst/>
          </a:prstGeom>
          <a:ln>
            <a:noFill/>
          </a:ln>
        </p:spPr>
      </p:pic>
      <p:pic>
        <p:nvPicPr>
          <p:cNvPr id="60" name="Picture 3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E15A102-7A7D-42EA-88DB-CB8E065ABD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82637" y="4669961"/>
            <a:ext cx="762806" cy="779497"/>
          </a:xfrm>
          <a:prstGeom prst="rect">
            <a:avLst/>
          </a:prstGeom>
        </p:spPr>
      </p:pic>
      <p:pic>
        <p:nvPicPr>
          <p:cNvPr id="62" name="Picture 3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2BA2FC1-9A00-4B4E-AE49-F9CECE3D871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13794" y="3752859"/>
            <a:ext cx="837875" cy="889490"/>
          </a:xfrm>
          <a:prstGeom prst="rect">
            <a:avLst/>
          </a:prstGeom>
        </p:spPr>
      </p:pic>
      <p:sp>
        <p:nvSpPr>
          <p:cNvPr id="71" name="CaixaDeTexto 70">
            <a:extLst>
              <a:ext uri="{FF2B5EF4-FFF2-40B4-BE49-F238E27FC236}">
                <a16:creationId xmlns:a16="http://schemas.microsoft.com/office/drawing/2014/main" id="{67AB1E97-5680-4A40-BF1D-C75A6F0883A2}"/>
              </a:ext>
            </a:extLst>
          </p:cNvPr>
          <p:cNvSpPr txBox="1"/>
          <p:nvPr/>
        </p:nvSpPr>
        <p:spPr>
          <a:xfrm>
            <a:off x="8226293" y="2514194"/>
            <a:ext cx="2054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045571-6BAF-4B22-A698-9A55C8D2DC75}"/>
              </a:ext>
            </a:extLst>
          </p:cNvPr>
          <p:cNvSpPr txBox="1"/>
          <p:nvPr/>
        </p:nvSpPr>
        <p:spPr>
          <a:xfrm>
            <a:off x="10613843" y="2877481"/>
            <a:ext cx="23065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Formulários de </a:t>
            </a:r>
            <a:r>
              <a:rPr lang="pt-BR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Autenticação</a:t>
            </a:r>
          </a:p>
        </p:txBody>
      </p:sp>
      <p:cxnSp>
        <p:nvCxnSpPr>
          <p:cNvPr id="196" name="Conector reto 195">
            <a:extLst>
              <a:ext uri="{FF2B5EF4-FFF2-40B4-BE49-F238E27FC236}">
                <a16:creationId xmlns:a16="http://schemas.microsoft.com/office/drawing/2014/main" id="{F74C445D-E144-4F9A-B16C-D389BE336A3C}"/>
              </a:ext>
            </a:extLst>
          </p:cNvPr>
          <p:cNvCxnSpPr>
            <a:cxnSpLocks/>
          </p:cNvCxnSpPr>
          <p:nvPr/>
        </p:nvCxnSpPr>
        <p:spPr>
          <a:xfrm>
            <a:off x="6425650" y="2514195"/>
            <a:ext cx="5730154" cy="9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44">
            <a:extLst>
              <a:ext uri="{FF2B5EF4-FFF2-40B4-BE49-F238E27FC236}">
                <a16:creationId xmlns:a16="http://schemas.microsoft.com/office/drawing/2014/main" id="{F30B3510-EC9B-410C-BB23-90B645E57484}"/>
              </a:ext>
            </a:extLst>
          </p:cNvPr>
          <p:cNvSpPr/>
          <p:nvPr/>
        </p:nvSpPr>
        <p:spPr>
          <a:xfrm>
            <a:off x="8054287" y="922663"/>
            <a:ext cx="2695222" cy="14532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Retângulo: Cantos Arredondados 197">
            <a:extLst>
              <a:ext uri="{FF2B5EF4-FFF2-40B4-BE49-F238E27FC236}">
                <a16:creationId xmlns:a16="http://schemas.microsoft.com/office/drawing/2014/main" id="{4DC9A1E7-353B-455D-9F79-D8E68989D543}"/>
              </a:ext>
            </a:extLst>
          </p:cNvPr>
          <p:cNvSpPr/>
          <p:nvPr/>
        </p:nvSpPr>
        <p:spPr>
          <a:xfrm>
            <a:off x="8235371" y="1562793"/>
            <a:ext cx="2420055" cy="65314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latin typeface="Arial"/>
                <a:cs typeface="Calibri"/>
              </a:rPr>
              <a:t>HTML/CSS/JS</a:t>
            </a:r>
            <a:endParaRPr lang="pt-BR" sz="1200" dirty="0">
              <a:latin typeface="Arial"/>
            </a:endParaRPr>
          </a:p>
        </p:txBody>
      </p:sp>
      <p:sp>
        <p:nvSpPr>
          <p:cNvPr id="199" name="TextBox 45">
            <a:extLst>
              <a:ext uri="{FF2B5EF4-FFF2-40B4-BE49-F238E27FC236}">
                <a16:creationId xmlns:a16="http://schemas.microsoft.com/office/drawing/2014/main" id="{F05EEDCF-7B56-4792-A9EC-349482CBCF02}"/>
              </a:ext>
            </a:extLst>
          </p:cNvPr>
          <p:cNvSpPr txBox="1"/>
          <p:nvPr/>
        </p:nvSpPr>
        <p:spPr>
          <a:xfrm>
            <a:off x="8369354" y="1117189"/>
            <a:ext cx="21928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Institutional</a:t>
            </a:r>
            <a:r>
              <a:rPr lang="en-US" dirty="0"/>
              <a:t> </a:t>
            </a:r>
          </a:p>
        </p:txBody>
      </p:sp>
      <p:sp>
        <p:nvSpPr>
          <p:cNvPr id="214" name="Retângulo: Cantos Arredondados 213">
            <a:extLst>
              <a:ext uri="{FF2B5EF4-FFF2-40B4-BE49-F238E27FC236}">
                <a16:creationId xmlns:a16="http://schemas.microsoft.com/office/drawing/2014/main" id="{18B162B0-56AC-4D1C-A0B0-C14C40E8BA80}"/>
              </a:ext>
            </a:extLst>
          </p:cNvPr>
          <p:cNvSpPr/>
          <p:nvPr/>
        </p:nvSpPr>
        <p:spPr>
          <a:xfrm>
            <a:off x="6544206" y="5777834"/>
            <a:ext cx="5457181" cy="65314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rial"/>
                <a:cs typeface="Calibri"/>
              </a:rPr>
              <a:t>NODE JS</a:t>
            </a:r>
            <a:endParaRPr lang="pt-BR" dirty="0">
              <a:latin typeface="Arial"/>
            </a:endParaRPr>
          </a:p>
        </p:txBody>
      </p:sp>
      <p:cxnSp>
        <p:nvCxnSpPr>
          <p:cNvPr id="215" name="Conector: Angulado 67">
            <a:extLst>
              <a:ext uri="{FF2B5EF4-FFF2-40B4-BE49-F238E27FC236}">
                <a16:creationId xmlns:a16="http://schemas.microsoft.com/office/drawing/2014/main" id="{6FB6A0A9-F6E3-4F7B-8B57-419B451FA05E}"/>
              </a:ext>
            </a:extLst>
          </p:cNvPr>
          <p:cNvCxnSpPr>
            <a:cxnSpLocks/>
            <a:stCxn id="197" idx="1"/>
          </p:cNvCxnSpPr>
          <p:nvPr/>
        </p:nvCxnSpPr>
        <p:spPr>
          <a:xfrm rot="10800000" flipV="1">
            <a:off x="7508179" y="1649280"/>
            <a:ext cx="546109" cy="864916"/>
          </a:xfrm>
          <a:prstGeom prst="bentConnector2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47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41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EB6548DE3D0B4FAB42E42BA2CC71F0" ma:contentTypeVersion="5" ma:contentTypeDescription="Create a new document." ma:contentTypeScope="" ma:versionID="b7999780c159eedf9daa2c251a3d205b">
  <xsd:schema xmlns:xsd="http://www.w3.org/2001/XMLSchema" xmlns:xs="http://www.w3.org/2001/XMLSchema" xmlns:p="http://schemas.microsoft.com/office/2006/metadata/properties" xmlns:ns3="93aadb1b-f078-425f-a07f-e2cc4bed1fef" xmlns:ns4="fe025bb9-070a-4424-8929-b6cadbd5fdba" targetNamespace="http://schemas.microsoft.com/office/2006/metadata/properties" ma:root="true" ma:fieldsID="15149ad0c30150bd01dbf5faf0e622f3" ns3:_="" ns4:_="">
    <xsd:import namespace="93aadb1b-f078-425f-a07f-e2cc4bed1fef"/>
    <xsd:import namespace="fe025bb9-070a-4424-8929-b6cadbd5fd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adb1b-f078-425f-a07f-e2cc4bed1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25bb9-070a-4424-8929-b6cadbd5fd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235303-7C5D-4545-8833-712946BE0B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51B6F5-E1BF-4747-A37A-2F83A13C303F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fe025bb9-070a-4424-8929-b6cadbd5fdba"/>
    <ds:schemaRef ds:uri="93aadb1b-f078-425f-a07f-e2cc4bed1fef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AEB2B4A-A6CF-40BD-A3E4-5A1C8CABB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aadb1b-f078-425f-a07f-e2cc4bed1fef"/>
    <ds:schemaRef ds:uri="fe025bb9-070a-4424-8929-b6cadbd5fd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43</Words>
  <Application>Microsoft Office PowerPoint</Application>
  <PresentationFormat>Widescreen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BARROS REIS .</dc:creator>
  <cp:lastModifiedBy>BRAIAN HUDSON BRAGA .</cp:lastModifiedBy>
  <cp:revision>4</cp:revision>
  <dcterms:created xsi:type="dcterms:W3CDTF">2020-04-19T19:14:52Z</dcterms:created>
  <dcterms:modified xsi:type="dcterms:W3CDTF">2020-04-22T02:33:09Z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0x01010037EB6548DE3D0B4FAB42E42BA2CC71F0</vt:lpwstr>
  </property>
</Properties>
</file>