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5BC6B-7725-4032-B962-A5EA0D51C26A}" v="679" dt="2020-04-19T20:59:11.541"/>
    <p1510:client id="{E736C37C-45E3-BA0F-2668-590A49313B4B}" v="979" dt="2020-04-19T20:29:02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BARROS REIS ." userId="96262214-75ea-4073-8db6-54788fe0b05c" providerId="ADAL" clId="{3AD5BC6B-7725-4032-B962-A5EA0D51C26A}"/>
    <pc:docChg chg="undo redo custSel delSld modSld">
      <pc:chgData name="RAFAEL BARROS REIS ." userId="96262214-75ea-4073-8db6-54788fe0b05c" providerId="ADAL" clId="{3AD5BC6B-7725-4032-B962-A5EA0D51C26A}" dt="2020-04-19T20:59:11.541" v="675" actId="2696"/>
      <pc:docMkLst>
        <pc:docMk/>
      </pc:docMkLst>
      <pc:sldChg chg="addSp delSp modSp del">
        <pc:chgData name="RAFAEL BARROS REIS ." userId="96262214-75ea-4073-8db6-54788fe0b05c" providerId="ADAL" clId="{3AD5BC6B-7725-4032-B962-A5EA0D51C26A}" dt="2020-04-19T19:16:01.540" v="4" actId="2696"/>
        <pc:sldMkLst>
          <pc:docMk/>
          <pc:sldMk cId="3113598496" sldId="256"/>
        </pc:sldMkLst>
        <pc:spChg chg="del">
          <ac:chgData name="RAFAEL BARROS REIS ." userId="96262214-75ea-4073-8db6-54788fe0b05c" providerId="ADAL" clId="{3AD5BC6B-7725-4032-B962-A5EA0D51C26A}" dt="2020-04-19T19:15:33.847" v="0" actId="478"/>
          <ac:spMkLst>
            <pc:docMk/>
            <pc:sldMk cId="3113598496" sldId="256"/>
            <ac:spMk id="2" creationId="{CF636C58-EDC4-4489-9D1A-C14872BE274B}"/>
          </ac:spMkLst>
        </pc:spChg>
        <pc:spChg chg="del">
          <ac:chgData name="RAFAEL BARROS REIS ." userId="96262214-75ea-4073-8db6-54788fe0b05c" providerId="ADAL" clId="{3AD5BC6B-7725-4032-B962-A5EA0D51C26A}" dt="2020-04-19T19:15:37.055" v="1" actId="478"/>
          <ac:spMkLst>
            <pc:docMk/>
            <pc:sldMk cId="3113598496" sldId="256"/>
            <ac:spMk id="3" creationId="{AA997DCB-3E70-48EE-A4E2-DB50B1EB0917}"/>
          </ac:spMkLst>
        </pc:spChg>
        <pc:spChg chg="add mod">
          <ac:chgData name="RAFAEL BARROS REIS ." userId="96262214-75ea-4073-8db6-54788fe0b05c" providerId="ADAL" clId="{3AD5BC6B-7725-4032-B962-A5EA0D51C26A}" dt="2020-04-19T19:15:57.465" v="3" actId="14100"/>
          <ac:spMkLst>
            <pc:docMk/>
            <pc:sldMk cId="3113598496" sldId="256"/>
            <ac:spMk id="6" creationId="{B7CC9FAE-30CD-4F6D-A5CE-E8132B2EF083}"/>
          </ac:spMkLst>
        </pc:spChg>
        <pc:spChg chg="add mod">
          <ac:chgData name="RAFAEL BARROS REIS ." userId="96262214-75ea-4073-8db6-54788fe0b05c" providerId="ADAL" clId="{3AD5BC6B-7725-4032-B962-A5EA0D51C26A}" dt="2020-04-19T19:15:57.465" v="3" actId="14100"/>
          <ac:spMkLst>
            <pc:docMk/>
            <pc:sldMk cId="3113598496" sldId="256"/>
            <ac:spMk id="7" creationId="{2762F6D4-0334-43DB-8921-04E07EC4B955}"/>
          </ac:spMkLst>
        </pc:spChg>
        <pc:spChg chg="add mod">
          <ac:chgData name="RAFAEL BARROS REIS ." userId="96262214-75ea-4073-8db6-54788fe0b05c" providerId="ADAL" clId="{3AD5BC6B-7725-4032-B962-A5EA0D51C26A}" dt="2020-04-19T19:15:57.465" v="3" actId="14100"/>
          <ac:spMkLst>
            <pc:docMk/>
            <pc:sldMk cId="3113598496" sldId="256"/>
            <ac:spMk id="8" creationId="{AB56B994-62D7-4663-A8DA-66D0F423906F}"/>
          </ac:spMkLst>
        </pc:spChg>
        <pc:spChg chg="add mod">
          <ac:chgData name="RAFAEL BARROS REIS ." userId="96262214-75ea-4073-8db6-54788fe0b05c" providerId="ADAL" clId="{3AD5BC6B-7725-4032-B962-A5EA0D51C26A}" dt="2020-04-19T19:15:57.465" v="3" actId="14100"/>
          <ac:spMkLst>
            <pc:docMk/>
            <pc:sldMk cId="3113598496" sldId="256"/>
            <ac:spMk id="9" creationId="{DFC825C7-E545-4722-B7CF-0AB0DFEDEBB5}"/>
          </ac:spMkLst>
        </pc:spChg>
      </pc:sldChg>
      <pc:sldChg chg="addSp delSp modSp del">
        <pc:chgData name="RAFAEL BARROS REIS ." userId="96262214-75ea-4073-8db6-54788fe0b05c" providerId="ADAL" clId="{3AD5BC6B-7725-4032-B962-A5EA0D51C26A}" dt="2020-04-19T20:47:23.344" v="544" actId="2696"/>
        <pc:sldMkLst>
          <pc:docMk/>
          <pc:sldMk cId="2258634666" sldId="257"/>
        </pc:sldMkLst>
        <pc:spChg chg="mod">
          <ac:chgData name="RAFAEL BARROS REIS ." userId="96262214-75ea-4073-8db6-54788fe0b05c" providerId="ADAL" clId="{3AD5BC6B-7725-4032-B962-A5EA0D51C26A}" dt="2020-04-19T19:36:13.806" v="266" actId="1076"/>
          <ac:spMkLst>
            <pc:docMk/>
            <pc:sldMk cId="2258634666" sldId="257"/>
            <ac:spMk id="2" creationId="{C16C5367-56BD-4226-AF1B-9888DCA886A4}"/>
          </ac:spMkLst>
        </pc:spChg>
        <pc:spChg chg="mod">
          <ac:chgData name="RAFAEL BARROS REIS ." userId="96262214-75ea-4073-8db6-54788fe0b05c" providerId="ADAL" clId="{3AD5BC6B-7725-4032-B962-A5EA0D51C26A}" dt="2020-04-19T19:36:13.806" v="266" actId="1076"/>
          <ac:spMkLst>
            <pc:docMk/>
            <pc:sldMk cId="2258634666" sldId="257"/>
            <ac:spMk id="7" creationId="{816C9A12-A7B7-4103-946C-09811BC56742}"/>
          </ac:spMkLst>
        </pc:spChg>
        <pc:spChg chg="add del mod">
          <ac:chgData name="RAFAEL BARROS REIS ." userId="96262214-75ea-4073-8db6-54788fe0b05c" providerId="ADAL" clId="{3AD5BC6B-7725-4032-B962-A5EA0D51C26A}" dt="2020-04-19T19:46:51.237" v="325" actId="207"/>
          <ac:spMkLst>
            <pc:docMk/>
            <pc:sldMk cId="2258634666" sldId="257"/>
            <ac:spMk id="8" creationId="{7FB0BCC8-0690-49D8-9BF6-265C2A14D46E}"/>
          </ac:spMkLst>
        </pc:spChg>
        <pc:spChg chg="add del mod">
          <ac:chgData name="RAFAEL BARROS REIS ." userId="96262214-75ea-4073-8db6-54788fe0b05c" providerId="ADAL" clId="{3AD5BC6B-7725-4032-B962-A5EA0D51C26A}" dt="2020-04-19T19:16:24.874" v="8" actId="478"/>
          <ac:spMkLst>
            <pc:docMk/>
            <pc:sldMk cId="2258634666" sldId="257"/>
            <ac:spMk id="10" creationId="{D2E27106-FA8F-4D6D-86D2-9FF79F89B502}"/>
          </ac:spMkLst>
        </pc:spChg>
        <pc:spChg chg="add mod">
          <ac:chgData name="RAFAEL BARROS REIS ." userId="96262214-75ea-4073-8db6-54788fe0b05c" providerId="ADAL" clId="{3AD5BC6B-7725-4032-B962-A5EA0D51C26A}" dt="2020-04-19T19:36:13.806" v="266" actId="1076"/>
          <ac:spMkLst>
            <pc:docMk/>
            <pc:sldMk cId="2258634666" sldId="257"/>
            <ac:spMk id="11" creationId="{79394B57-2B7C-46D0-888E-3A4A10118360}"/>
          </ac:spMkLst>
        </pc:spChg>
        <pc:spChg chg="add mod">
          <ac:chgData name="RAFAEL BARROS REIS ." userId="96262214-75ea-4073-8db6-54788fe0b05c" providerId="ADAL" clId="{3AD5BC6B-7725-4032-B962-A5EA0D51C26A}" dt="2020-04-19T19:36:13.806" v="266" actId="1076"/>
          <ac:spMkLst>
            <pc:docMk/>
            <pc:sldMk cId="2258634666" sldId="257"/>
            <ac:spMk id="12" creationId="{C60FEC7F-A9CF-489A-9BC1-EB85C930CDF7}"/>
          </ac:spMkLst>
        </pc:spChg>
        <pc:spChg chg="add mod">
          <ac:chgData name="RAFAEL BARROS REIS ." userId="96262214-75ea-4073-8db6-54788fe0b05c" providerId="ADAL" clId="{3AD5BC6B-7725-4032-B962-A5EA0D51C26A}" dt="2020-04-19T19:36:13.806" v="266" actId="1076"/>
          <ac:spMkLst>
            <pc:docMk/>
            <pc:sldMk cId="2258634666" sldId="257"/>
            <ac:spMk id="13" creationId="{CC965873-65C2-4ADC-A12A-D3601D1995D9}"/>
          </ac:spMkLst>
        </pc:spChg>
        <pc:spChg chg="add mod">
          <ac:chgData name="RAFAEL BARROS REIS ." userId="96262214-75ea-4073-8db6-54788fe0b05c" providerId="ADAL" clId="{3AD5BC6B-7725-4032-B962-A5EA0D51C26A}" dt="2020-04-19T19:36:13.806" v="266" actId="1076"/>
          <ac:spMkLst>
            <pc:docMk/>
            <pc:sldMk cId="2258634666" sldId="257"/>
            <ac:spMk id="14" creationId="{49D8F469-AAC4-47F3-829F-E95144D26E4F}"/>
          </ac:spMkLst>
        </pc:spChg>
        <pc:spChg chg="add mod ord">
          <ac:chgData name="RAFAEL BARROS REIS ." userId="96262214-75ea-4073-8db6-54788fe0b05c" providerId="ADAL" clId="{3AD5BC6B-7725-4032-B962-A5EA0D51C26A}" dt="2020-04-19T19:59:36.722" v="404" actId="208"/>
          <ac:spMkLst>
            <pc:docMk/>
            <pc:sldMk cId="2258634666" sldId="257"/>
            <ac:spMk id="15" creationId="{7C5B3FAF-2A2E-40CD-AF0C-E31CB3B9620B}"/>
          </ac:spMkLst>
        </pc:spChg>
        <pc:spChg chg="add mod">
          <ac:chgData name="RAFAEL BARROS REIS ." userId="96262214-75ea-4073-8db6-54788fe0b05c" providerId="ADAL" clId="{3AD5BC6B-7725-4032-B962-A5EA0D51C26A}" dt="2020-04-19T19:59:36.722" v="404" actId="208"/>
          <ac:spMkLst>
            <pc:docMk/>
            <pc:sldMk cId="2258634666" sldId="257"/>
            <ac:spMk id="16" creationId="{8560C118-EB2E-4887-84E4-C49A00D57695}"/>
          </ac:spMkLst>
        </pc:spChg>
        <pc:spChg chg="add mod">
          <ac:chgData name="RAFAEL BARROS REIS ." userId="96262214-75ea-4073-8db6-54788fe0b05c" providerId="ADAL" clId="{3AD5BC6B-7725-4032-B962-A5EA0D51C26A}" dt="2020-04-19T19:59:29.153" v="402" actId="208"/>
          <ac:spMkLst>
            <pc:docMk/>
            <pc:sldMk cId="2258634666" sldId="257"/>
            <ac:spMk id="17" creationId="{52199726-59A7-4A0B-A9FE-E13E8301E1D3}"/>
          </ac:spMkLst>
        </pc:spChg>
        <pc:spChg chg="add mod">
          <ac:chgData name="RAFAEL BARROS REIS ." userId="96262214-75ea-4073-8db6-54788fe0b05c" providerId="ADAL" clId="{3AD5BC6B-7725-4032-B962-A5EA0D51C26A}" dt="2020-04-19T19:59:36.722" v="404" actId="208"/>
          <ac:spMkLst>
            <pc:docMk/>
            <pc:sldMk cId="2258634666" sldId="257"/>
            <ac:spMk id="18" creationId="{FFEC0FA8-EE06-4A8C-91CF-0472A8AB01E9}"/>
          </ac:spMkLst>
        </pc:spChg>
        <pc:spChg chg="add mod">
          <ac:chgData name="RAFAEL BARROS REIS ." userId="96262214-75ea-4073-8db6-54788fe0b05c" providerId="ADAL" clId="{3AD5BC6B-7725-4032-B962-A5EA0D51C26A}" dt="2020-04-19T19:59:32.485" v="403" actId="208"/>
          <ac:spMkLst>
            <pc:docMk/>
            <pc:sldMk cId="2258634666" sldId="257"/>
            <ac:spMk id="19" creationId="{B282E7CE-0C45-4C1F-9813-FD54110E96B6}"/>
          </ac:spMkLst>
        </pc:spChg>
        <pc:spChg chg="add mod">
          <ac:chgData name="RAFAEL BARROS REIS ." userId="96262214-75ea-4073-8db6-54788fe0b05c" providerId="ADAL" clId="{3AD5BC6B-7725-4032-B962-A5EA0D51C26A}" dt="2020-04-19T19:59:36.722" v="404" actId="208"/>
          <ac:spMkLst>
            <pc:docMk/>
            <pc:sldMk cId="2258634666" sldId="257"/>
            <ac:spMk id="20" creationId="{F3826557-8EAB-42F3-AC3E-E5D3DC8F2710}"/>
          </ac:spMkLst>
        </pc:spChg>
        <pc:spChg chg="add del mod">
          <ac:chgData name="RAFAEL BARROS REIS ." userId="96262214-75ea-4073-8db6-54788fe0b05c" providerId="ADAL" clId="{3AD5BC6B-7725-4032-B962-A5EA0D51C26A}" dt="2020-04-19T19:39:20.426" v="269" actId="478"/>
          <ac:spMkLst>
            <pc:docMk/>
            <pc:sldMk cId="2258634666" sldId="257"/>
            <ac:spMk id="21" creationId="{19E0DF6C-ECF5-4880-9613-1391251AC3F7}"/>
          </ac:spMkLst>
        </pc:spChg>
        <pc:spChg chg="add del mod">
          <ac:chgData name="RAFAEL BARROS REIS ." userId="96262214-75ea-4073-8db6-54788fe0b05c" providerId="ADAL" clId="{3AD5BC6B-7725-4032-B962-A5EA0D51C26A}" dt="2020-04-19T19:51:30.517" v="351" actId="478"/>
          <ac:spMkLst>
            <pc:docMk/>
            <pc:sldMk cId="2258634666" sldId="257"/>
            <ac:spMk id="22" creationId="{F3CE2969-BD47-4969-AE63-2CDCEA36CDFC}"/>
          </ac:spMkLst>
        </pc:spChg>
        <pc:spChg chg="add del mod ord">
          <ac:chgData name="RAFAEL BARROS REIS ." userId="96262214-75ea-4073-8db6-54788fe0b05c" providerId="ADAL" clId="{3AD5BC6B-7725-4032-B962-A5EA0D51C26A}" dt="2020-04-19T19:51:52.237" v="358" actId="478"/>
          <ac:spMkLst>
            <pc:docMk/>
            <pc:sldMk cId="2258634666" sldId="257"/>
            <ac:spMk id="29" creationId="{F4DE10B1-0175-44F5-A930-38C7BF255DAA}"/>
          </ac:spMkLst>
        </pc:spChg>
        <pc:spChg chg="add del">
          <ac:chgData name="RAFAEL BARROS REIS ." userId="96262214-75ea-4073-8db6-54788fe0b05c" providerId="ADAL" clId="{3AD5BC6B-7725-4032-B962-A5EA0D51C26A}" dt="2020-04-19T19:51:32.260" v="353"/>
          <ac:spMkLst>
            <pc:docMk/>
            <pc:sldMk cId="2258634666" sldId="257"/>
            <ac:spMk id="33" creationId="{D2AE5A38-54CE-45CF-A2E3-C793F99A5A8E}"/>
          </ac:spMkLst>
        </pc:spChg>
        <pc:spChg chg="add del mod">
          <ac:chgData name="RAFAEL BARROS REIS ." userId="96262214-75ea-4073-8db6-54788fe0b05c" providerId="ADAL" clId="{3AD5BC6B-7725-4032-B962-A5EA0D51C26A}" dt="2020-04-19T19:52:53.545" v="377"/>
          <ac:spMkLst>
            <pc:docMk/>
            <pc:sldMk cId="2258634666" sldId="257"/>
            <ac:spMk id="34" creationId="{63AE8573-FD62-4C20-B3F2-56EB53515CE2}"/>
          </ac:spMkLst>
        </pc:spChg>
        <pc:spChg chg="add del mod">
          <ac:chgData name="RAFAEL BARROS REIS ." userId="96262214-75ea-4073-8db6-54788fe0b05c" providerId="ADAL" clId="{3AD5BC6B-7725-4032-B962-A5EA0D51C26A}" dt="2020-04-19T19:58:58.126" v="397" actId="478"/>
          <ac:spMkLst>
            <pc:docMk/>
            <pc:sldMk cId="2258634666" sldId="257"/>
            <ac:spMk id="35" creationId="{BABD5035-C490-4D79-812A-56C5956E19D0}"/>
          </ac:spMkLst>
        </pc:spChg>
        <pc:spChg chg="add del">
          <ac:chgData name="RAFAEL BARROS REIS ." userId="96262214-75ea-4073-8db6-54788fe0b05c" providerId="ADAL" clId="{3AD5BC6B-7725-4032-B962-A5EA0D51C26A}" dt="2020-04-19T19:58:35.815" v="384"/>
          <ac:spMkLst>
            <pc:docMk/>
            <pc:sldMk cId="2258634666" sldId="257"/>
            <ac:spMk id="36" creationId="{7DA18193-6C60-48E5-A97B-ADDE18BA5381}"/>
          </ac:spMkLst>
        </pc:spChg>
        <pc:spChg chg="add mod">
          <ac:chgData name="RAFAEL BARROS REIS ." userId="96262214-75ea-4073-8db6-54788fe0b05c" providerId="ADAL" clId="{3AD5BC6B-7725-4032-B962-A5EA0D51C26A}" dt="2020-04-19T19:59:07.549" v="401" actId="113"/>
          <ac:spMkLst>
            <pc:docMk/>
            <pc:sldMk cId="2258634666" sldId="257"/>
            <ac:spMk id="37" creationId="{466A064A-9722-4772-9F6E-3C285991ABC2}"/>
          </ac:spMkLst>
        </pc:spChg>
        <pc:picChg chg="mod">
          <ac:chgData name="RAFAEL BARROS REIS ." userId="96262214-75ea-4073-8db6-54788fe0b05c" providerId="ADAL" clId="{3AD5BC6B-7725-4032-B962-A5EA0D51C26A}" dt="2020-04-19T19:18:52.698" v="81" actId="1076"/>
          <ac:picMkLst>
            <pc:docMk/>
            <pc:sldMk cId="2258634666" sldId="257"/>
            <ac:picMk id="5" creationId="{6F84A0F6-F53A-43E9-B50C-182F2B6EC702}"/>
          </ac:picMkLst>
        </pc:picChg>
        <pc:picChg chg="del mod ord">
          <ac:chgData name="RAFAEL BARROS REIS ." userId="96262214-75ea-4073-8db6-54788fe0b05c" providerId="ADAL" clId="{3AD5BC6B-7725-4032-B962-A5EA0D51C26A}" dt="2020-04-19T19:58:26.254" v="380" actId="478"/>
          <ac:picMkLst>
            <pc:docMk/>
            <pc:sldMk cId="2258634666" sldId="257"/>
            <ac:picMk id="24" creationId="{F91B0154-1A1A-4FEF-988C-0A6C6811245B}"/>
          </ac:picMkLst>
        </pc:picChg>
        <pc:picChg chg="add mod ord">
          <ac:chgData name="RAFAEL BARROS REIS ." userId="96262214-75ea-4073-8db6-54788fe0b05c" providerId="ADAL" clId="{3AD5BC6B-7725-4032-B962-A5EA0D51C26A}" dt="2020-04-19T19:52:53.952" v="378" actId="1076"/>
          <ac:picMkLst>
            <pc:docMk/>
            <pc:sldMk cId="2258634666" sldId="257"/>
            <ac:picMk id="32" creationId="{862E3DF9-60B0-4562-8B81-960E153E44C4}"/>
          </ac:picMkLst>
        </pc:picChg>
        <pc:cxnChg chg="add del mod">
          <ac:chgData name="RAFAEL BARROS REIS ." userId="96262214-75ea-4073-8db6-54788fe0b05c" providerId="ADAL" clId="{3AD5BC6B-7725-4032-B962-A5EA0D51C26A}" dt="2020-04-19T19:46:10.491" v="321" actId="478"/>
          <ac:cxnSpMkLst>
            <pc:docMk/>
            <pc:sldMk cId="2258634666" sldId="257"/>
            <ac:cxnSpMk id="25" creationId="{E99EFBCA-12CB-4771-B976-DAF6A6B35E0B}"/>
          </ac:cxnSpMkLst>
        </pc:cxnChg>
        <pc:cxnChg chg="add mod">
          <ac:chgData name="RAFAEL BARROS REIS ." userId="96262214-75ea-4073-8db6-54788fe0b05c" providerId="ADAL" clId="{3AD5BC6B-7725-4032-B962-A5EA0D51C26A}" dt="2020-04-19T19:51:30.517" v="351" actId="478"/>
          <ac:cxnSpMkLst>
            <pc:docMk/>
            <pc:sldMk cId="2258634666" sldId="257"/>
            <ac:cxnSpMk id="27" creationId="{13320FA8-6C8D-490D-8B11-0A64A0FBCF23}"/>
          </ac:cxnSpMkLst>
        </pc:cxnChg>
      </pc:sldChg>
      <pc:sldChg chg="del">
        <pc:chgData name="RAFAEL BARROS REIS ." userId="96262214-75ea-4073-8db6-54788fe0b05c" providerId="ADAL" clId="{3AD5BC6B-7725-4032-B962-A5EA0D51C26A}" dt="2020-04-19T20:59:11.541" v="675" actId="2696"/>
        <pc:sldMkLst>
          <pc:docMk/>
          <pc:sldMk cId="1728970558" sldId="258"/>
        </pc:sldMkLst>
      </pc:sldChg>
      <pc:sldChg chg="addSp delSp modSp">
        <pc:chgData name="RAFAEL BARROS REIS ." userId="96262214-75ea-4073-8db6-54788fe0b05c" providerId="ADAL" clId="{3AD5BC6B-7725-4032-B962-A5EA0D51C26A}" dt="2020-04-19T20:55:55.840" v="674" actId="20577"/>
        <pc:sldMkLst>
          <pc:docMk/>
          <pc:sldMk cId="739477461" sldId="259"/>
        </pc:sldMkLst>
        <pc:spChg chg="del mod">
          <ac:chgData name="RAFAEL BARROS REIS ." userId="96262214-75ea-4073-8db6-54788fe0b05c" providerId="ADAL" clId="{3AD5BC6B-7725-4032-B962-A5EA0D51C26A}" dt="2020-04-19T20:41:33.153" v="488" actId="478"/>
          <ac:spMkLst>
            <pc:docMk/>
            <pc:sldMk cId="739477461" sldId="259"/>
            <ac:spMk id="5" creationId="{AB23E4D0-6E06-4651-AA2A-5B0AABD3353C}"/>
          </ac:spMkLst>
        </pc:spChg>
        <pc:spChg chg="del mod">
          <ac:chgData name="RAFAEL BARROS REIS ." userId="96262214-75ea-4073-8db6-54788fe0b05c" providerId="ADAL" clId="{3AD5BC6B-7725-4032-B962-A5EA0D51C26A}" dt="2020-04-19T20:49:51.976" v="585" actId="478"/>
          <ac:spMkLst>
            <pc:docMk/>
            <pc:sldMk cId="739477461" sldId="259"/>
            <ac:spMk id="13" creationId="{BA0D4DDA-080B-4B17-9972-2CD5ECEEE25B}"/>
          </ac:spMkLst>
        </pc:spChg>
        <pc:spChg chg="del mod">
          <ac:chgData name="RAFAEL BARROS REIS ." userId="96262214-75ea-4073-8db6-54788fe0b05c" providerId="ADAL" clId="{3AD5BC6B-7725-4032-B962-A5EA0D51C26A}" dt="2020-04-19T20:50:41.166" v="600" actId="478"/>
          <ac:spMkLst>
            <pc:docMk/>
            <pc:sldMk cId="739477461" sldId="259"/>
            <ac:spMk id="14" creationId="{5D25E3DC-80E2-4364-9514-109E432CC76C}"/>
          </ac:spMkLst>
        </pc:spChg>
        <pc:spChg chg="mod">
          <ac:chgData name="RAFAEL BARROS REIS ." userId="96262214-75ea-4073-8db6-54788fe0b05c" providerId="ADAL" clId="{3AD5BC6B-7725-4032-B962-A5EA0D51C26A}" dt="2020-04-19T20:51:43.129" v="619" actId="1076"/>
          <ac:spMkLst>
            <pc:docMk/>
            <pc:sldMk cId="739477461" sldId="259"/>
            <ac:spMk id="23" creationId="{E438E4C5-0C3C-4C86-B81E-236AB13BE8D9}"/>
          </ac:spMkLst>
        </pc:spChg>
        <pc:spChg chg="del mod">
          <ac:chgData name="RAFAEL BARROS REIS ." userId="96262214-75ea-4073-8db6-54788fe0b05c" providerId="ADAL" clId="{3AD5BC6B-7725-4032-B962-A5EA0D51C26A}" dt="2020-04-19T20:50:09.369" v="591" actId="478"/>
          <ac:spMkLst>
            <pc:docMk/>
            <pc:sldMk cId="739477461" sldId="259"/>
            <ac:spMk id="26" creationId="{875139F3-CA7B-4E33-A7DB-32161084D274}"/>
          </ac:spMkLst>
        </pc:spChg>
        <pc:spChg chg="mod">
          <ac:chgData name="RAFAEL BARROS REIS ." userId="96262214-75ea-4073-8db6-54788fe0b05c" providerId="ADAL" clId="{3AD5BC6B-7725-4032-B962-A5EA0D51C26A}" dt="2020-04-19T20:50:44.472" v="601" actId="14100"/>
          <ac:spMkLst>
            <pc:docMk/>
            <pc:sldMk cId="739477461" sldId="259"/>
            <ac:spMk id="28" creationId="{491FCC00-E69E-406D-885C-FA0C49FB0DCA}"/>
          </ac:spMkLst>
        </pc:spChg>
        <pc:spChg chg="mod">
          <ac:chgData name="RAFAEL BARROS REIS ." userId="96262214-75ea-4073-8db6-54788fe0b05c" providerId="ADAL" clId="{3AD5BC6B-7725-4032-B962-A5EA0D51C26A}" dt="2020-04-19T20:50:05.696" v="590" actId="1076"/>
          <ac:spMkLst>
            <pc:docMk/>
            <pc:sldMk cId="739477461" sldId="259"/>
            <ac:spMk id="32" creationId="{57F0761B-8E96-4E0C-8C74-974F5336E5C9}"/>
          </ac:spMkLst>
        </pc:spChg>
        <pc:spChg chg="add mod">
          <ac:chgData name="RAFAEL BARROS REIS ." userId="96262214-75ea-4073-8db6-54788fe0b05c" providerId="ADAL" clId="{3AD5BC6B-7725-4032-B962-A5EA0D51C26A}" dt="2020-04-19T20:52:40.214" v="627" actId="14100"/>
          <ac:spMkLst>
            <pc:docMk/>
            <pc:sldMk cId="739477461" sldId="259"/>
            <ac:spMk id="39" creationId="{B3BCBE84-11C7-4306-AE6D-E9A6457F30A5}"/>
          </ac:spMkLst>
        </pc:spChg>
        <pc:spChg chg="add mod">
          <ac:chgData name="RAFAEL BARROS REIS ." userId="96262214-75ea-4073-8db6-54788fe0b05c" providerId="ADAL" clId="{3AD5BC6B-7725-4032-B962-A5EA0D51C26A}" dt="2020-04-19T20:53:42.355" v="640" actId="1076"/>
          <ac:spMkLst>
            <pc:docMk/>
            <pc:sldMk cId="739477461" sldId="259"/>
            <ac:spMk id="40" creationId="{3657081B-FE77-4DB0-947F-F35B0C29610A}"/>
          </ac:spMkLst>
        </pc:spChg>
        <pc:spChg chg="add mod">
          <ac:chgData name="RAFAEL BARROS REIS ." userId="96262214-75ea-4073-8db6-54788fe0b05c" providerId="ADAL" clId="{3AD5BC6B-7725-4032-B962-A5EA0D51C26A}" dt="2020-04-19T20:53:52.231" v="643" actId="1076"/>
          <ac:spMkLst>
            <pc:docMk/>
            <pc:sldMk cId="739477461" sldId="259"/>
            <ac:spMk id="43" creationId="{5D6E5172-6731-4B87-AD17-E4EED6B5A469}"/>
          </ac:spMkLst>
        </pc:spChg>
        <pc:spChg chg="add mod">
          <ac:chgData name="RAFAEL BARROS REIS ." userId="96262214-75ea-4073-8db6-54788fe0b05c" providerId="ADAL" clId="{3AD5BC6B-7725-4032-B962-A5EA0D51C26A}" dt="2020-04-19T20:54:03.454" v="645" actId="1076"/>
          <ac:spMkLst>
            <pc:docMk/>
            <pc:sldMk cId="739477461" sldId="259"/>
            <ac:spMk id="47" creationId="{C0BC532A-FB91-403A-8770-90805D9784A0}"/>
          </ac:spMkLst>
        </pc:spChg>
        <pc:spChg chg="add mod">
          <ac:chgData name="RAFAEL BARROS REIS ." userId="96262214-75ea-4073-8db6-54788fe0b05c" providerId="ADAL" clId="{3AD5BC6B-7725-4032-B962-A5EA0D51C26A}" dt="2020-04-19T20:53:59.854" v="644" actId="1076"/>
          <ac:spMkLst>
            <pc:docMk/>
            <pc:sldMk cId="739477461" sldId="259"/>
            <ac:spMk id="48" creationId="{85B25478-CC08-4D4D-9152-307E512163DA}"/>
          </ac:spMkLst>
        </pc:spChg>
        <pc:spChg chg="add mod">
          <ac:chgData name="RAFAEL BARROS REIS ." userId="96262214-75ea-4073-8db6-54788fe0b05c" providerId="ADAL" clId="{3AD5BC6B-7725-4032-B962-A5EA0D51C26A}" dt="2020-04-19T20:53:36.394" v="638" actId="1076"/>
          <ac:spMkLst>
            <pc:docMk/>
            <pc:sldMk cId="739477461" sldId="259"/>
            <ac:spMk id="49" creationId="{51FDF017-1F7F-491B-B903-5650A62F37E4}"/>
          </ac:spMkLst>
        </pc:spChg>
        <pc:spChg chg="add mod">
          <ac:chgData name="RAFAEL BARROS REIS ." userId="96262214-75ea-4073-8db6-54788fe0b05c" providerId="ADAL" clId="{3AD5BC6B-7725-4032-B962-A5EA0D51C26A}" dt="2020-04-19T20:53:47.807" v="641" actId="1076"/>
          <ac:spMkLst>
            <pc:docMk/>
            <pc:sldMk cId="739477461" sldId="259"/>
            <ac:spMk id="50" creationId="{A9A10F65-447C-46E7-819D-1DF2482D38D8}"/>
          </ac:spMkLst>
        </pc:spChg>
        <pc:spChg chg="add mod">
          <ac:chgData name="RAFAEL BARROS REIS ." userId="96262214-75ea-4073-8db6-54788fe0b05c" providerId="ADAL" clId="{3AD5BC6B-7725-4032-B962-A5EA0D51C26A}" dt="2020-04-19T20:52:55.449" v="629" actId="1076"/>
          <ac:spMkLst>
            <pc:docMk/>
            <pc:sldMk cId="739477461" sldId="259"/>
            <ac:spMk id="51" creationId="{53E381DA-9398-445B-AD98-B904D80DA08D}"/>
          </ac:spMkLst>
        </pc:spChg>
        <pc:spChg chg="add mod">
          <ac:chgData name="RAFAEL BARROS REIS ." userId="96262214-75ea-4073-8db6-54788fe0b05c" providerId="ADAL" clId="{3AD5BC6B-7725-4032-B962-A5EA0D51C26A}" dt="2020-04-19T20:52:55.449" v="629" actId="1076"/>
          <ac:spMkLst>
            <pc:docMk/>
            <pc:sldMk cId="739477461" sldId="259"/>
            <ac:spMk id="53" creationId="{9059012D-8FFB-409D-B8E6-BE45F534A042}"/>
          </ac:spMkLst>
        </pc:spChg>
        <pc:spChg chg="mod ord">
          <ac:chgData name="RAFAEL BARROS REIS ." userId="96262214-75ea-4073-8db6-54788fe0b05c" providerId="ADAL" clId="{3AD5BC6B-7725-4032-B962-A5EA0D51C26A}" dt="2020-04-19T20:50:58.457" v="607" actId="167"/>
          <ac:spMkLst>
            <pc:docMk/>
            <pc:sldMk cId="739477461" sldId="259"/>
            <ac:spMk id="54" creationId="{D3E88266-9F40-42B3-BBD3-9E29453B0612}"/>
          </ac:spMkLst>
        </pc:spChg>
        <pc:spChg chg="add mod">
          <ac:chgData name="RAFAEL BARROS REIS ." userId="96262214-75ea-4073-8db6-54788fe0b05c" providerId="ADAL" clId="{3AD5BC6B-7725-4032-B962-A5EA0D51C26A}" dt="2020-04-19T20:55:55.840" v="674" actId="20577"/>
          <ac:spMkLst>
            <pc:docMk/>
            <pc:sldMk cId="739477461" sldId="259"/>
            <ac:spMk id="55" creationId="{15F1D271-E3FA-4EDA-A339-1206ADB55D68}"/>
          </ac:spMkLst>
        </pc:spChg>
        <pc:spChg chg="del mod">
          <ac:chgData name="RAFAEL BARROS REIS ." userId="96262214-75ea-4073-8db6-54788fe0b05c" providerId="ADAL" clId="{3AD5BC6B-7725-4032-B962-A5EA0D51C26A}" dt="2020-04-19T20:50:49.053" v="604" actId="478"/>
          <ac:spMkLst>
            <pc:docMk/>
            <pc:sldMk cId="739477461" sldId="259"/>
            <ac:spMk id="56" creationId="{74998AFD-0508-46A1-8F40-27834CF6C7F0}"/>
          </ac:spMkLst>
        </pc:spChg>
        <pc:spChg chg="add mod">
          <ac:chgData name="RAFAEL BARROS REIS ." userId="96262214-75ea-4073-8db6-54788fe0b05c" providerId="ADAL" clId="{3AD5BC6B-7725-4032-B962-A5EA0D51C26A}" dt="2020-04-19T20:52:55.449" v="629" actId="1076"/>
          <ac:spMkLst>
            <pc:docMk/>
            <pc:sldMk cId="739477461" sldId="259"/>
            <ac:spMk id="57" creationId="{C306E803-E20E-4E0E-8558-6D0D45BA46C2}"/>
          </ac:spMkLst>
        </pc:spChg>
        <pc:spChg chg="mod">
          <ac:chgData name="RAFAEL BARROS REIS ." userId="96262214-75ea-4073-8db6-54788fe0b05c" providerId="ADAL" clId="{3AD5BC6B-7725-4032-B962-A5EA0D51C26A}" dt="2020-04-19T20:54:14.523" v="646" actId="790"/>
          <ac:spMkLst>
            <pc:docMk/>
            <pc:sldMk cId="739477461" sldId="259"/>
            <ac:spMk id="58" creationId="{DF045571-6BAF-4B22-A698-9A55C8D2DC75}"/>
          </ac:spMkLst>
        </pc:spChg>
        <pc:spChg chg="add mod">
          <ac:chgData name="RAFAEL BARROS REIS ." userId="96262214-75ea-4073-8db6-54788fe0b05c" providerId="ADAL" clId="{3AD5BC6B-7725-4032-B962-A5EA0D51C26A}" dt="2020-04-19T20:52:55.449" v="629" actId="1076"/>
          <ac:spMkLst>
            <pc:docMk/>
            <pc:sldMk cId="739477461" sldId="259"/>
            <ac:spMk id="59" creationId="{3C6A4B53-AFBE-41D7-B6F2-ED11B18CE351}"/>
          </ac:spMkLst>
        </pc:spChg>
        <pc:spChg chg="add mod">
          <ac:chgData name="RAFAEL BARROS REIS ." userId="96262214-75ea-4073-8db6-54788fe0b05c" providerId="ADAL" clId="{3AD5BC6B-7725-4032-B962-A5EA0D51C26A}" dt="2020-04-19T20:52:55.449" v="629" actId="1076"/>
          <ac:spMkLst>
            <pc:docMk/>
            <pc:sldMk cId="739477461" sldId="259"/>
            <ac:spMk id="61" creationId="{25EBDEB0-1F15-4DA6-AB06-A9B7D4D67BB2}"/>
          </ac:spMkLst>
        </pc:spChg>
        <pc:spChg chg="add mod">
          <ac:chgData name="RAFAEL BARROS REIS ." userId="96262214-75ea-4073-8db6-54788fe0b05c" providerId="ADAL" clId="{3AD5BC6B-7725-4032-B962-A5EA0D51C26A}" dt="2020-04-19T20:55:16.827" v="666" actId="1076"/>
          <ac:spMkLst>
            <pc:docMk/>
            <pc:sldMk cId="739477461" sldId="259"/>
            <ac:spMk id="70" creationId="{3D8FDB2B-71B3-4661-B66F-AFB1E48C02E8}"/>
          </ac:spMkLst>
        </pc:spChg>
        <pc:spChg chg="add mod">
          <ac:chgData name="RAFAEL BARROS REIS ." userId="96262214-75ea-4073-8db6-54788fe0b05c" providerId="ADAL" clId="{3AD5BC6B-7725-4032-B962-A5EA0D51C26A}" dt="2020-04-19T20:18:45.470" v="413" actId="571"/>
          <ac:spMkLst>
            <pc:docMk/>
            <pc:sldMk cId="739477461" sldId="259"/>
            <ac:spMk id="71" creationId="{ED750026-D607-4E5F-B2A0-B2D2F4E59690}"/>
          </ac:spMkLst>
        </pc:spChg>
        <pc:spChg chg="mod">
          <ac:chgData name="RAFAEL BARROS REIS ." userId="96262214-75ea-4073-8db6-54788fe0b05c" providerId="ADAL" clId="{3AD5BC6B-7725-4032-B962-A5EA0D51C26A}" dt="2020-04-19T20:52:01.916" v="622" actId="1076"/>
          <ac:spMkLst>
            <pc:docMk/>
            <pc:sldMk cId="739477461" sldId="259"/>
            <ac:spMk id="72" creationId="{618FB67B-9343-4201-B7B8-0170E10CEB2C}"/>
          </ac:spMkLst>
        </pc:spChg>
        <pc:spChg chg="mod">
          <ac:chgData name="RAFAEL BARROS REIS ." userId="96262214-75ea-4073-8db6-54788fe0b05c" providerId="ADAL" clId="{3AD5BC6B-7725-4032-B962-A5EA0D51C26A}" dt="2020-04-19T20:52:01.916" v="622" actId="1076"/>
          <ac:spMkLst>
            <pc:docMk/>
            <pc:sldMk cId="739477461" sldId="259"/>
            <ac:spMk id="73" creationId="{14011638-7765-4717-A5D0-FFBCC4609311}"/>
          </ac:spMkLst>
        </pc:spChg>
        <pc:spChg chg="add mod">
          <ac:chgData name="RAFAEL BARROS REIS ." userId="96262214-75ea-4073-8db6-54788fe0b05c" providerId="ADAL" clId="{3AD5BC6B-7725-4032-B962-A5EA0D51C26A}" dt="2020-04-19T20:18:45.470" v="413" actId="571"/>
          <ac:spMkLst>
            <pc:docMk/>
            <pc:sldMk cId="739477461" sldId="259"/>
            <ac:spMk id="75" creationId="{7BE44039-0417-4556-9F5F-ED97FC0FEE33}"/>
          </ac:spMkLst>
        </pc:spChg>
        <pc:spChg chg="add mod">
          <ac:chgData name="RAFAEL BARROS REIS ." userId="96262214-75ea-4073-8db6-54788fe0b05c" providerId="ADAL" clId="{3AD5BC6B-7725-4032-B962-A5EA0D51C26A}" dt="2020-04-19T20:18:45.470" v="413" actId="571"/>
          <ac:spMkLst>
            <pc:docMk/>
            <pc:sldMk cId="739477461" sldId="259"/>
            <ac:spMk id="76" creationId="{B9D02725-0D8B-4446-8582-3C8020B926FD}"/>
          </ac:spMkLst>
        </pc:spChg>
        <pc:spChg chg="add mod">
          <ac:chgData name="RAFAEL BARROS REIS ." userId="96262214-75ea-4073-8db6-54788fe0b05c" providerId="ADAL" clId="{3AD5BC6B-7725-4032-B962-A5EA0D51C26A}" dt="2020-04-19T20:19:00.222" v="417" actId="571"/>
          <ac:spMkLst>
            <pc:docMk/>
            <pc:sldMk cId="739477461" sldId="259"/>
            <ac:spMk id="77" creationId="{C2C0D572-0C9B-489D-9959-918037B02BA4}"/>
          </ac:spMkLst>
        </pc:spChg>
        <pc:spChg chg="add mod">
          <ac:chgData name="RAFAEL BARROS REIS ." userId="96262214-75ea-4073-8db6-54788fe0b05c" providerId="ADAL" clId="{3AD5BC6B-7725-4032-B962-A5EA0D51C26A}" dt="2020-04-19T20:19:00.222" v="417" actId="571"/>
          <ac:spMkLst>
            <pc:docMk/>
            <pc:sldMk cId="739477461" sldId="259"/>
            <ac:spMk id="78" creationId="{3E499DBC-70EF-4682-BD86-B82365150478}"/>
          </ac:spMkLst>
        </pc:spChg>
        <pc:spChg chg="add mod">
          <ac:chgData name="RAFAEL BARROS REIS ." userId="96262214-75ea-4073-8db6-54788fe0b05c" providerId="ADAL" clId="{3AD5BC6B-7725-4032-B962-A5EA0D51C26A}" dt="2020-04-19T20:19:00.222" v="417" actId="571"/>
          <ac:spMkLst>
            <pc:docMk/>
            <pc:sldMk cId="739477461" sldId="259"/>
            <ac:spMk id="79" creationId="{50C53071-04BE-46F7-A5D9-83A100CCE04F}"/>
          </ac:spMkLst>
        </pc:spChg>
        <pc:spChg chg="add mod">
          <ac:chgData name="RAFAEL BARROS REIS ." userId="96262214-75ea-4073-8db6-54788fe0b05c" providerId="ADAL" clId="{3AD5BC6B-7725-4032-B962-A5EA0D51C26A}" dt="2020-04-19T20:19:00.222" v="417" actId="571"/>
          <ac:spMkLst>
            <pc:docMk/>
            <pc:sldMk cId="739477461" sldId="259"/>
            <ac:spMk id="80" creationId="{5BFF595C-228F-454F-89D5-E1A9490640AE}"/>
          </ac:spMkLst>
        </pc:spChg>
        <pc:spChg chg="add mod">
          <ac:chgData name="RAFAEL BARROS REIS ." userId="96262214-75ea-4073-8db6-54788fe0b05c" providerId="ADAL" clId="{3AD5BC6B-7725-4032-B962-A5EA0D51C26A}" dt="2020-04-19T20:19:00.222" v="417" actId="571"/>
          <ac:spMkLst>
            <pc:docMk/>
            <pc:sldMk cId="739477461" sldId="259"/>
            <ac:spMk id="81" creationId="{A2839B64-F4FB-45ED-9479-D845E99F7169}"/>
          </ac:spMkLst>
        </pc:spChg>
        <pc:spChg chg="add mod">
          <ac:chgData name="RAFAEL BARROS REIS ." userId="96262214-75ea-4073-8db6-54788fe0b05c" providerId="ADAL" clId="{3AD5BC6B-7725-4032-B962-A5EA0D51C26A}" dt="2020-04-19T20:19:00.222" v="417" actId="571"/>
          <ac:spMkLst>
            <pc:docMk/>
            <pc:sldMk cId="739477461" sldId="259"/>
            <ac:spMk id="82" creationId="{A30A83D6-346C-4C1A-A36D-8AD110D771B1}"/>
          </ac:spMkLst>
        </pc:spChg>
        <pc:spChg chg="add mod">
          <ac:chgData name="RAFAEL BARROS REIS ." userId="96262214-75ea-4073-8db6-54788fe0b05c" providerId="ADAL" clId="{3AD5BC6B-7725-4032-B962-A5EA0D51C26A}" dt="2020-04-19T20:19:00.222" v="417" actId="571"/>
          <ac:spMkLst>
            <pc:docMk/>
            <pc:sldMk cId="739477461" sldId="259"/>
            <ac:spMk id="83" creationId="{90ABDCAB-9695-474E-BA48-4A84C87CFE8D}"/>
          </ac:spMkLst>
        </pc:spChg>
        <pc:spChg chg="add mod">
          <ac:chgData name="RAFAEL BARROS REIS ." userId="96262214-75ea-4073-8db6-54788fe0b05c" providerId="ADAL" clId="{3AD5BC6B-7725-4032-B962-A5EA0D51C26A}" dt="2020-04-19T20:19:00.222" v="417" actId="571"/>
          <ac:spMkLst>
            <pc:docMk/>
            <pc:sldMk cId="739477461" sldId="259"/>
            <ac:spMk id="84" creationId="{6086F1C7-DF3A-4628-946E-21F0A0343B03}"/>
          </ac:spMkLst>
        </pc:spChg>
        <pc:spChg chg="add mod">
          <ac:chgData name="RAFAEL BARROS REIS ." userId="96262214-75ea-4073-8db6-54788fe0b05c" providerId="ADAL" clId="{3AD5BC6B-7725-4032-B962-A5EA0D51C26A}" dt="2020-04-19T20:19:00.222" v="417" actId="571"/>
          <ac:spMkLst>
            <pc:docMk/>
            <pc:sldMk cId="739477461" sldId="259"/>
            <ac:spMk id="85" creationId="{60710D0B-0939-467D-9A80-61F8ED0F9287}"/>
          </ac:spMkLst>
        </pc:spChg>
        <pc:spChg chg="add mod">
          <ac:chgData name="RAFAEL BARROS REIS ." userId="96262214-75ea-4073-8db6-54788fe0b05c" providerId="ADAL" clId="{3AD5BC6B-7725-4032-B962-A5EA0D51C26A}" dt="2020-04-19T20:19:00.222" v="417" actId="571"/>
          <ac:spMkLst>
            <pc:docMk/>
            <pc:sldMk cId="739477461" sldId="259"/>
            <ac:spMk id="86" creationId="{3FAE0FB6-2B41-4297-86A0-C971B02FB58B}"/>
          </ac:spMkLst>
        </pc:spChg>
        <pc:spChg chg="add mod">
          <ac:chgData name="RAFAEL BARROS REIS ." userId="96262214-75ea-4073-8db6-54788fe0b05c" providerId="ADAL" clId="{3AD5BC6B-7725-4032-B962-A5EA0D51C26A}" dt="2020-04-19T20:19:00.222" v="417" actId="571"/>
          <ac:spMkLst>
            <pc:docMk/>
            <pc:sldMk cId="739477461" sldId="259"/>
            <ac:spMk id="87" creationId="{0DD65D8B-F22B-417C-A3AE-F868BF5EEC2B}"/>
          </ac:spMkLst>
        </pc:spChg>
        <pc:spChg chg="add mod">
          <ac:chgData name="RAFAEL BARROS REIS ." userId="96262214-75ea-4073-8db6-54788fe0b05c" providerId="ADAL" clId="{3AD5BC6B-7725-4032-B962-A5EA0D51C26A}" dt="2020-04-19T20:19:00.222" v="417" actId="571"/>
          <ac:spMkLst>
            <pc:docMk/>
            <pc:sldMk cId="739477461" sldId="259"/>
            <ac:spMk id="88" creationId="{3A8CB154-8016-4588-8637-FFC1BCE1F382}"/>
          </ac:spMkLst>
        </pc:spChg>
        <pc:spChg chg="add mod">
          <ac:chgData name="RAFAEL BARROS REIS ." userId="96262214-75ea-4073-8db6-54788fe0b05c" providerId="ADAL" clId="{3AD5BC6B-7725-4032-B962-A5EA0D51C26A}" dt="2020-04-19T20:22:41.765" v="449" actId="571"/>
          <ac:spMkLst>
            <pc:docMk/>
            <pc:sldMk cId="739477461" sldId="259"/>
            <ac:spMk id="90" creationId="{819D737C-1796-4F7C-97CA-038D7917C443}"/>
          </ac:spMkLst>
        </pc:spChg>
        <pc:spChg chg="add mod">
          <ac:chgData name="RAFAEL BARROS REIS ." userId="96262214-75ea-4073-8db6-54788fe0b05c" providerId="ADAL" clId="{3AD5BC6B-7725-4032-B962-A5EA0D51C26A}" dt="2020-04-19T20:52:55.449" v="629" actId="1076"/>
          <ac:spMkLst>
            <pc:docMk/>
            <pc:sldMk cId="739477461" sldId="259"/>
            <ac:spMk id="92" creationId="{65622630-F73A-4018-99F4-26B6ECA260A2}"/>
          </ac:spMkLst>
        </pc:spChg>
        <pc:spChg chg="add mod ord">
          <ac:chgData name="RAFAEL BARROS REIS ." userId="96262214-75ea-4073-8db6-54788fe0b05c" providerId="ADAL" clId="{3AD5BC6B-7725-4032-B962-A5EA0D51C26A}" dt="2020-04-19T20:51:43.129" v="619" actId="1076"/>
          <ac:spMkLst>
            <pc:docMk/>
            <pc:sldMk cId="739477461" sldId="259"/>
            <ac:spMk id="123" creationId="{5E0C83DF-510A-4A48-B9CC-F4B0ABF9EEC6}"/>
          </ac:spMkLst>
        </pc:spChg>
        <pc:spChg chg="add mod ord">
          <ac:chgData name="RAFAEL BARROS REIS ." userId="96262214-75ea-4073-8db6-54788fe0b05c" providerId="ADAL" clId="{3AD5BC6B-7725-4032-B962-A5EA0D51C26A}" dt="2020-04-19T20:50:18.939" v="595" actId="1076"/>
          <ac:spMkLst>
            <pc:docMk/>
            <pc:sldMk cId="739477461" sldId="259"/>
            <ac:spMk id="126" creationId="{951DAE78-D2E5-4452-A1A8-7A9286A6C801}"/>
          </ac:spMkLst>
        </pc:spChg>
        <pc:spChg chg="add mod ord">
          <ac:chgData name="RAFAEL BARROS REIS ." userId="96262214-75ea-4073-8db6-54788fe0b05c" providerId="ADAL" clId="{3AD5BC6B-7725-4032-B962-A5EA0D51C26A}" dt="2020-04-19T20:50:53.641" v="606" actId="167"/>
          <ac:spMkLst>
            <pc:docMk/>
            <pc:sldMk cId="739477461" sldId="259"/>
            <ac:spMk id="127" creationId="{4F122DD2-3302-44E8-88D5-5D30D60BEB3B}"/>
          </ac:spMkLst>
        </pc:spChg>
        <pc:spChg chg="add mod ord">
          <ac:chgData name="RAFAEL BARROS REIS ." userId="96262214-75ea-4073-8db6-54788fe0b05c" providerId="ADAL" clId="{3AD5BC6B-7725-4032-B962-A5EA0D51C26A}" dt="2020-04-19T20:51:43.129" v="619" actId="1076"/>
          <ac:spMkLst>
            <pc:docMk/>
            <pc:sldMk cId="739477461" sldId="259"/>
            <ac:spMk id="128" creationId="{8A6B72B0-2697-4D2C-B2C9-44245A3DA014}"/>
          </ac:spMkLst>
        </pc:spChg>
        <pc:spChg chg="add mod">
          <ac:chgData name="RAFAEL BARROS REIS ." userId="96262214-75ea-4073-8db6-54788fe0b05c" providerId="ADAL" clId="{3AD5BC6B-7725-4032-B962-A5EA0D51C26A}" dt="2020-04-19T20:54:58.714" v="663" actId="1076"/>
          <ac:spMkLst>
            <pc:docMk/>
            <pc:sldMk cId="739477461" sldId="259"/>
            <ac:spMk id="138" creationId="{B9D81B58-5914-4F1A-AAEA-340B580232FF}"/>
          </ac:spMkLst>
        </pc:spChg>
        <pc:picChg chg="mod">
          <ac:chgData name="RAFAEL BARROS REIS ." userId="96262214-75ea-4073-8db6-54788fe0b05c" providerId="ADAL" clId="{3AD5BC6B-7725-4032-B962-A5EA0D51C26A}" dt="2020-04-19T19:50:54.906" v="339" actId="207"/>
          <ac:picMkLst>
            <pc:docMk/>
            <pc:sldMk cId="739477461" sldId="259"/>
            <ac:picMk id="3" creationId="{6B8B93D4-5F4A-4642-8FA5-577C7EA7266C}"/>
          </ac:picMkLst>
        </pc:picChg>
        <pc:picChg chg="mod">
          <ac:chgData name="RAFAEL BARROS REIS ." userId="96262214-75ea-4073-8db6-54788fe0b05c" providerId="ADAL" clId="{3AD5BC6B-7725-4032-B962-A5EA0D51C26A}" dt="2020-04-19T20:51:43.129" v="619" actId="1076"/>
          <ac:picMkLst>
            <pc:docMk/>
            <pc:sldMk cId="739477461" sldId="259"/>
            <ac:picMk id="18" creationId="{2E8D856C-3765-45B1-A637-EEFF5B7BFDBA}"/>
          </ac:picMkLst>
        </pc:picChg>
        <pc:picChg chg="mod">
          <ac:chgData name="RAFAEL BARROS REIS ." userId="96262214-75ea-4073-8db6-54788fe0b05c" providerId="ADAL" clId="{3AD5BC6B-7725-4032-B962-A5EA0D51C26A}" dt="2020-04-19T20:51:43.129" v="619" actId="1076"/>
          <ac:picMkLst>
            <pc:docMk/>
            <pc:sldMk cId="739477461" sldId="259"/>
            <ac:picMk id="21" creationId="{AF85CA2F-0E0E-4BC4-B09C-B4D48ECF9ECC}"/>
          </ac:picMkLst>
        </pc:picChg>
        <pc:picChg chg="mod">
          <ac:chgData name="RAFAEL BARROS REIS ." userId="96262214-75ea-4073-8db6-54788fe0b05c" providerId="ADAL" clId="{3AD5BC6B-7725-4032-B962-A5EA0D51C26A}" dt="2020-04-19T20:51:43.129" v="619" actId="1076"/>
          <ac:picMkLst>
            <pc:docMk/>
            <pc:sldMk cId="739477461" sldId="259"/>
            <ac:picMk id="22" creationId="{2EC9357D-6AE1-4BCE-A33A-3F6ACDD4492D}"/>
          </ac:picMkLst>
        </pc:picChg>
        <pc:picChg chg="mod">
          <ac:chgData name="RAFAEL BARROS REIS ." userId="96262214-75ea-4073-8db6-54788fe0b05c" providerId="ADAL" clId="{3AD5BC6B-7725-4032-B962-A5EA0D51C26A}" dt="2020-04-19T20:50:05.696" v="590" actId="1076"/>
          <ac:picMkLst>
            <pc:docMk/>
            <pc:sldMk cId="739477461" sldId="259"/>
            <ac:picMk id="36" creationId="{FA7FD577-6DAA-477B-B964-242774D70B97}"/>
          </ac:picMkLst>
        </pc:picChg>
        <pc:picChg chg="mod">
          <ac:chgData name="RAFAEL BARROS REIS ." userId="96262214-75ea-4073-8db6-54788fe0b05c" providerId="ADAL" clId="{3AD5BC6B-7725-4032-B962-A5EA0D51C26A}" dt="2020-04-19T20:50:05.696" v="590" actId="1076"/>
          <ac:picMkLst>
            <pc:docMk/>
            <pc:sldMk cId="739477461" sldId="259"/>
            <ac:picMk id="52" creationId="{47859052-8F6F-4481-818E-288BC4341544}"/>
          </ac:picMkLst>
        </pc:picChg>
        <pc:picChg chg="mod">
          <ac:chgData name="RAFAEL BARROS REIS ." userId="96262214-75ea-4073-8db6-54788fe0b05c" providerId="ADAL" clId="{3AD5BC6B-7725-4032-B962-A5EA0D51C26A}" dt="2020-04-19T20:48:44.043" v="562" actId="1076"/>
          <ac:picMkLst>
            <pc:docMk/>
            <pc:sldMk cId="739477461" sldId="259"/>
            <ac:picMk id="60" creationId="{2E15A102-7A7D-42EA-88DB-CB8E065ABDD8}"/>
          </ac:picMkLst>
        </pc:picChg>
        <pc:picChg chg="mod">
          <ac:chgData name="RAFAEL BARROS REIS ." userId="96262214-75ea-4073-8db6-54788fe0b05c" providerId="ADAL" clId="{3AD5BC6B-7725-4032-B962-A5EA0D51C26A}" dt="2020-04-19T20:48:42.623" v="561" actId="1076"/>
          <ac:picMkLst>
            <pc:docMk/>
            <pc:sldMk cId="739477461" sldId="259"/>
            <ac:picMk id="62" creationId="{C2BA2FC1-9A00-4B4E-AE49-F9CECE3D8714}"/>
          </ac:picMkLst>
        </pc:picChg>
        <pc:picChg chg="mod">
          <ac:chgData name="RAFAEL BARROS REIS ." userId="96262214-75ea-4073-8db6-54788fe0b05c" providerId="ADAL" clId="{3AD5BC6B-7725-4032-B962-A5EA0D51C26A}" dt="2020-04-19T20:52:01.916" v="622" actId="1076"/>
          <ac:picMkLst>
            <pc:docMk/>
            <pc:sldMk cId="739477461" sldId="259"/>
            <ac:picMk id="67" creationId="{D96DB3B2-0495-47D8-A13C-B3813C2EEBE6}"/>
          </ac:picMkLst>
        </pc:picChg>
        <pc:cxnChg chg="mod">
          <ac:chgData name="RAFAEL BARROS REIS ." userId="96262214-75ea-4073-8db6-54788fe0b05c" providerId="ADAL" clId="{3AD5BC6B-7725-4032-B962-A5EA0D51C26A}" dt="2020-04-19T20:55:16.827" v="666" actId="1076"/>
          <ac:cxnSpMkLst>
            <pc:docMk/>
            <pc:sldMk cId="739477461" sldId="259"/>
            <ac:cxnSpMk id="63" creationId="{6845049E-5480-491F-96C2-88E94ABF3C96}"/>
          </ac:cxnSpMkLst>
        </pc:cxnChg>
        <pc:cxnChg chg="mod">
          <ac:chgData name="RAFAEL BARROS REIS ." userId="96262214-75ea-4073-8db6-54788fe0b05c" providerId="ADAL" clId="{3AD5BC6B-7725-4032-B962-A5EA0D51C26A}" dt="2020-04-19T20:49:39.666" v="581" actId="1076"/>
          <ac:cxnSpMkLst>
            <pc:docMk/>
            <pc:sldMk cId="739477461" sldId="259"/>
            <ac:cxnSpMk id="64" creationId="{374A47E4-6659-4B49-92C7-6C74B90B5CC2}"/>
          </ac:cxnSpMkLst>
        </pc:cxnChg>
        <pc:cxnChg chg="mod">
          <ac:chgData name="RAFAEL BARROS REIS ." userId="96262214-75ea-4073-8db6-54788fe0b05c" providerId="ADAL" clId="{3AD5BC6B-7725-4032-B962-A5EA0D51C26A}" dt="2020-04-19T20:50:09.369" v="591" actId="478"/>
          <ac:cxnSpMkLst>
            <pc:docMk/>
            <pc:sldMk cId="739477461" sldId="259"/>
            <ac:cxnSpMk id="65" creationId="{B0843970-8B1E-4C7F-8620-A9ED0245F933}"/>
          </ac:cxnSpMkLst>
        </pc:cxnChg>
        <pc:cxnChg chg="del mod ord">
          <ac:chgData name="RAFAEL BARROS REIS ." userId="96262214-75ea-4073-8db6-54788fe0b05c" providerId="ADAL" clId="{3AD5BC6B-7725-4032-B962-A5EA0D51C26A}" dt="2020-04-19T20:21:31.291" v="438" actId="478"/>
          <ac:cxnSpMkLst>
            <pc:docMk/>
            <pc:sldMk cId="739477461" sldId="259"/>
            <ac:cxnSpMk id="66" creationId="{FE6955B8-AA95-4903-AF73-1E0F729429AA}"/>
          </ac:cxnSpMkLst>
        </pc:cxnChg>
        <pc:cxnChg chg="add mod">
          <ac:chgData name="RAFAEL BARROS REIS ." userId="96262214-75ea-4073-8db6-54788fe0b05c" providerId="ADAL" clId="{3AD5BC6B-7725-4032-B962-A5EA0D51C26A}" dt="2020-04-19T20:23:05.736" v="454" actId="1076"/>
          <ac:cxnSpMkLst>
            <pc:docMk/>
            <pc:sldMk cId="739477461" sldId="259"/>
            <ac:cxnSpMk id="68" creationId="{76B50561-BA80-4919-BB55-95D232334012}"/>
          </ac:cxnSpMkLst>
        </pc:cxnChg>
        <pc:cxnChg chg="mod">
          <ac:chgData name="RAFAEL BARROS REIS ." userId="96262214-75ea-4073-8db6-54788fe0b05c" providerId="ADAL" clId="{3AD5BC6B-7725-4032-B962-A5EA0D51C26A}" dt="2020-04-19T20:52:01.916" v="622" actId="1076"/>
          <ac:cxnSpMkLst>
            <pc:docMk/>
            <pc:sldMk cId="739477461" sldId="259"/>
            <ac:cxnSpMk id="69" creationId="{FB2B0703-F315-4D15-8557-7C4903B49F0C}"/>
          </ac:cxnSpMkLst>
        </pc:cxnChg>
        <pc:cxnChg chg="add mod">
          <ac:chgData name="RAFAEL BARROS REIS ." userId="96262214-75ea-4073-8db6-54788fe0b05c" providerId="ADAL" clId="{3AD5BC6B-7725-4032-B962-A5EA0D51C26A}" dt="2020-04-19T20:53:47.807" v="641" actId="1076"/>
          <ac:cxnSpMkLst>
            <pc:docMk/>
            <pc:sldMk cId="739477461" sldId="259"/>
            <ac:cxnSpMk id="89" creationId="{32D504BE-7A89-4B1F-88C4-F988C5315483}"/>
          </ac:cxnSpMkLst>
        </pc:cxnChg>
        <pc:cxnChg chg="add del mod">
          <ac:chgData name="RAFAEL BARROS REIS ." userId="96262214-75ea-4073-8db6-54788fe0b05c" providerId="ADAL" clId="{3AD5BC6B-7725-4032-B962-A5EA0D51C26A}" dt="2020-04-19T20:45:17.879" v="526" actId="478"/>
          <ac:cxnSpMkLst>
            <pc:docMk/>
            <pc:sldMk cId="739477461" sldId="259"/>
            <ac:cxnSpMk id="96" creationId="{40263248-D87D-4361-BBBC-F8E286860708}"/>
          </ac:cxnSpMkLst>
        </pc:cxnChg>
        <pc:cxnChg chg="add mod">
          <ac:chgData name="RAFAEL BARROS REIS ." userId="96262214-75ea-4073-8db6-54788fe0b05c" providerId="ADAL" clId="{3AD5BC6B-7725-4032-B962-A5EA0D51C26A}" dt="2020-04-19T20:52:21.236" v="625" actId="1582"/>
          <ac:cxnSpMkLst>
            <pc:docMk/>
            <pc:sldMk cId="739477461" sldId="259"/>
            <ac:cxnSpMk id="133" creationId="{A5266376-6933-42E2-AE0C-EE27D262C26D}"/>
          </ac:cxnSpMkLst>
        </pc:cxnChg>
        <pc:cxnChg chg="add mod">
          <ac:chgData name="RAFAEL BARROS REIS ." userId="96262214-75ea-4073-8db6-54788fe0b05c" providerId="ADAL" clId="{3AD5BC6B-7725-4032-B962-A5EA0D51C26A}" dt="2020-04-19T20:55:35.069" v="670" actId="14100"/>
          <ac:cxnSpMkLst>
            <pc:docMk/>
            <pc:sldMk cId="739477461" sldId="259"/>
            <ac:cxnSpMk id="143" creationId="{2187071F-3E6E-4724-97B2-099EEB471B33}"/>
          </ac:cxnSpMkLst>
        </pc:cxnChg>
      </pc:sldChg>
    </pc:docChg>
  </pc:docChgLst>
  <pc:docChgLst>
    <pc:chgData name="BRAIAN HUDSON BRAGA ." userId="S::braian.braga@bandtec.com.br::0e4ff59a-89ec-4572-96f4-5cd5dbe34616" providerId="AD" clId="Web-{E736C37C-45E3-BA0F-2668-590A49313B4B}"/>
    <pc:docChg chg="addSld modSld">
      <pc:chgData name="BRAIAN HUDSON BRAGA ." userId="S::braian.braga@bandtec.com.br::0e4ff59a-89ec-4572-96f4-5cd5dbe34616" providerId="AD" clId="Web-{E736C37C-45E3-BA0F-2668-590A49313B4B}" dt="2020-04-19T20:29:02.940" v="960" actId="1076"/>
      <pc:docMkLst>
        <pc:docMk/>
      </pc:docMkLst>
      <pc:sldChg chg="addSp delSp modSp new">
        <pc:chgData name="BRAIAN HUDSON BRAGA ." userId="S::braian.braga@bandtec.com.br::0e4ff59a-89ec-4572-96f4-5cd5dbe34616" providerId="AD" clId="Web-{E736C37C-45E3-BA0F-2668-590A49313B4B}" dt="2020-04-19T20:19:51.236" v="916" actId="20577"/>
        <pc:sldMkLst>
          <pc:docMk/>
          <pc:sldMk cId="2258634666" sldId="257"/>
        </pc:sldMkLst>
        <pc:spChg chg="add">
          <ac:chgData name="BRAIAN HUDSON BRAGA ." userId="S::braian.braga@bandtec.com.br::0e4ff59a-89ec-4572-96f4-5cd5dbe34616" providerId="AD" clId="Web-{E736C37C-45E3-BA0F-2668-590A49313B4B}" dt="2020-04-19T19:15:36.123" v="1"/>
          <ac:spMkLst>
            <pc:docMk/>
            <pc:sldMk cId="2258634666" sldId="257"/>
            <ac:spMk id="2" creationId="{C16C5367-56BD-4226-AF1B-9888DCA886A4}"/>
          </ac:spMkLst>
        </pc:spChg>
        <pc:spChg chg="add">
          <ac:chgData name="BRAIAN HUDSON BRAGA ." userId="S::braian.braga@bandtec.com.br::0e4ff59a-89ec-4572-96f4-5cd5dbe34616" providerId="AD" clId="Web-{E736C37C-45E3-BA0F-2668-590A49313B4B}" dt="2020-04-19T19:15:36.123" v="1"/>
          <ac:spMkLst>
            <pc:docMk/>
            <pc:sldMk cId="2258634666" sldId="257"/>
            <ac:spMk id="7" creationId="{816C9A12-A7B7-4103-946C-09811BC56742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19:18:38.545" v="57" actId="1076"/>
          <ac:spMkLst>
            <pc:docMk/>
            <pc:sldMk cId="2258634666" sldId="257"/>
            <ac:spMk id="8" creationId="{7FB0BCC8-0690-49D8-9BF6-265C2A14D46E}"/>
          </ac:spMkLst>
        </pc:spChg>
        <pc:spChg chg="add">
          <ac:chgData name="BRAIAN HUDSON BRAGA ." userId="S::braian.braga@bandtec.com.br::0e4ff59a-89ec-4572-96f4-5cd5dbe34616" providerId="AD" clId="Web-{E736C37C-45E3-BA0F-2668-590A49313B4B}" dt="2020-04-19T19:15:36.123" v="1"/>
          <ac:spMkLst>
            <pc:docMk/>
            <pc:sldMk cId="2258634666" sldId="257"/>
            <ac:spMk id="9" creationId="{F5090A48-A43B-474E-9CDD-631DA3D3ACE5}"/>
          </ac:spMkLst>
        </pc:spChg>
        <pc:spChg chg="mod">
          <ac:chgData name="BRAIAN HUDSON BRAGA ." userId="S::braian.braga@bandtec.com.br::0e4ff59a-89ec-4572-96f4-5cd5dbe34616" providerId="AD" clId="Web-{E736C37C-45E3-BA0F-2668-590A49313B4B}" dt="2020-04-19T20:19:51.236" v="916" actId="20577"/>
          <ac:spMkLst>
            <pc:docMk/>
            <pc:sldMk cId="2258634666" sldId="257"/>
            <ac:spMk id="18" creationId="{FFEC0FA8-EE06-4A8C-91CF-0472A8AB01E9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20:19:42.486" v="914" actId="1076"/>
          <ac:spMkLst>
            <pc:docMk/>
            <pc:sldMk cId="2258634666" sldId="257"/>
            <ac:spMk id="28" creationId="{352A3CE7-1005-4EAE-84FE-705A4B34EA6E}"/>
          </ac:spMkLst>
        </pc:spChg>
        <pc:picChg chg="add mod">
          <ac:chgData name="BRAIAN HUDSON BRAGA ." userId="S::braian.braga@bandtec.com.br::0e4ff59a-89ec-4572-96f4-5cd5dbe34616" providerId="AD" clId="Web-{E736C37C-45E3-BA0F-2668-590A49313B4B}" dt="2020-04-19T20:14:43.861" v="893" actId="1076"/>
          <ac:picMkLst>
            <pc:docMk/>
            <pc:sldMk cId="2258634666" sldId="257"/>
            <ac:picMk id="3" creationId="{5E57D626-D6C2-4950-8A9B-B56257318E0F}"/>
          </ac:picMkLst>
        </pc:picChg>
        <pc:picChg chg="add mod">
          <ac:chgData name="BRAIAN HUDSON BRAGA ." userId="S::braian.braga@bandtec.com.br::0e4ff59a-89ec-4572-96f4-5cd5dbe34616" providerId="AD" clId="Web-{E736C37C-45E3-BA0F-2668-590A49313B4B}" dt="2020-04-19T20:14:41.392" v="890" actId="1076"/>
          <ac:picMkLst>
            <pc:docMk/>
            <pc:sldMk cId="2258634666" sldId="257"/>
            <ac:picMk id="4" creationId="{93CB52A3-05D4-49FF-BD2D-1AF95F0194B5}"/>
          </ac:picMkLst>
        </pc:picChg>
        <pc:picChg chg="add mod ord">
          <ac:chgData name="BRAIAN HUDSON BRAGA ." userId="S::braian.braga@bandtec.com.br::0e4ff59a-89ec-4572-96f4-5cd5dbe34616" providerId="AD" clId="Web-{E736C37C-45E3-BA0F-2668-590A49313B4B}" dt="2020-04-19T20:14:46.329" v="896" actId="1076"/>
          <ac:picMkLst>
            <pc:docMk/>
            <pc:sldMk cId="2258634666" sldId="257"/>
            <ac:picMk id="5" creationId="{6F84A0F6-F53A-43E9-B50C-182F2B6EC702}"/>
          </ac:picMkLst>
        </pc:picChg>
        <pc:picChg chg="add mod">
          <ac:chgData name="BRAIAN HUDSON BRAGA ." userId="S::braian.braga@bandtec.com.br::0e4ff59a-89ec-4572-96f4-5cd5dbe34616" providerId="AD" clId="Web-{E736C37C-45E3-BA0F-2668-590A49313B4B}" dt="2020-04-19T20:14:42.330" v="891" actId="1076"/>
          <ac:picMkLst>
            <pc:docMk/>
            <pc:sldMk cId="2258634666" sldId="257"/>
            <ac:picMk id="6" creationId="{0B0C0EE8-E094-4B87-87B4-0DFF8990DB7A}"/>
          </ac:picMkLst>
        </pc:picChg>
        <pc:picChg chg="add mod">
          <ac:chgData name="BRAIAN HUDSON BRAGA ." userId="S::braian.braga@bandtec.com.br::0e4ff59a-89ec-4572-96f4-5cd5dbe34616" providerId="AD" clId="Web-{E736C37C-45E3-BA0F-2668-590A49313B4B}" dt="2020-04-19T20:14:45.939" v="895" actId="1076"/>
          <ac:picMkLst>
            <pc:docMk/>
            <pc:sldMk cId="2258634666" sldId="257"/>
            <ac:picMk id="23" creationId="{ACF6E7CB-69FC-404A-8DCA-6F53A493225B}"/>
          </ac:picMkLst>
        </pc:picChg>
        <pc:picChg chg="add mod">
          <ac:chgData name="BRAIAN HUDSON BRAGA ." userId="S::braian.braga@bandtec.com.br::0e4ff59a-89ec-4572-96f4-5cd5dbe34616" providerId="AD" clId="Web-{E736C37C-45E3-BA0F-2668-590A49313B4B}" dt="2020-04-19T19:52:10.156" v="587" actId="14100"/>
          <ac:picMkLst>
            <pc:docMk/>
            <pc:sldMk cId="2258634666" sldId="257"/>
            <ac:picMk id="24" creationId="{F91B0154-1A1A-4FEF-988C-0A6C6811245B}"/>
          </ac:picMkLst>
        </pc:picChg>
        <pc:cxnChg chg="add del mod">
          <ac:chgData name="BRAIAN HUDSON BRAGA ." userId="S::braian.braga@bandtec.com.br::0e4ff59a-89ec-4572-96f4-5cd5dbe34616" providerId="AD" clId="Web-{E736C37C-45E3-BA0F-2668-590A49313B4B}" dt="2020-04-19T20:18:58.986" v="901"/>
          <ac:cxnSpMkLst>
            <pc:docMk/>
            <pc:sldMk cId="2258634666" sldId="257"/>
            <ac:cxnSpMk id="38" creationId="{2E4B1F44-EB18-4C00-A339-A1CAC1A64543}"/>
          </ac:cxnSpMkLst>
        </pc:cxnChg>
      </pc:sldChg>
      <pc:sldChg chg="addSp delSp modSp new">
        <pc:chgData name="BRAIAN HUDSON BRAGA ." userId="S::braian.braga@bandtec.com.br::0e4ff59a-89ec-4572-96f4-5cd5dbe34616" providerId="AD" clId="Web-{E736C37C-45E3-BA0F-2668-590A49313B4B}" dt="2020-04-19T20:06:10.501" v="822"/>
        <pc:sldMkLst>
          <pc:docMk/>
          <pc:sldMk cId="1728970558" sldId="258"/>
        </pc:sldMkLst>
        <pc:spChg chg="add mod ord">
          <ac:chgData name="BRAIAN HUDSON BRAGA ." userId="S::braian.braga@bandtec.com.br::0e4ff59a-89ec-4572-96f4-5cd5dbe34616" providerId="AD" clId="Web-{E736C37C-45E3-BA0F-2668-590A49313B4B}" dt="2020-04-19T19:42:41.828" v="444" actId="1076"/>
          <ac:spMkLst>
            <pc:docMk/>
            <pc:sldMk cId="1728970558" sldId="258"/>
            <ac:spMk id="7" creationId="{A7447E12-98EF-4753-BD91-D93EA6EE89EE}"/>
          </ac:spMkLst>
        </pc:spChg>
        <pc:spChg chg="add mod ord">
          <ac:chgData name="BRAIAN HUDSON BRAGA ." userId="S::braian.braga@bandtec.com.br::0e4ff59a-89ec-4572-96f4-5cd5dbe34616" providerId="AD" clId="Web-{E736C37C-45E3-BA0F-2668-590A49313B4B}" dt="2020-04-19T19:42:41.843" v="445" actId="1076"/>
          <ac:spMkLst>
            <pc:docMk/>
            <pc:sldMk cId="1728970558" sldId="258"/>
            <ac:spMk id="9" creationId="{CF705538-9895-4865-AACC-EC126EAADA9D}"/>
          </ac:spMkLst>
        </pc:spChg>
        <pc:spChg chg="add mod ord">
          <ac:chgData name="BRAIAN HUDSON BRAGA ." userId="S::braian.braga@bandtec.com.br::0e4ff59a-89ec-4572-96f4-5cd5dbe34616" providerId="AD" clId="Web-{E736C37C-45E3-BA0F-2668-590A49313B4B}" dt="2020-04-19T19:59:14.438" v="657" actId="1076"/>
          <ac:spMkLst>
            <pc:docMk/>
            <pc:sldMk cId="1728970558" sldId="258"/>
            <ac:spMk id="10" creationId="{43DDCA42-5425-4F19-8DA7-29FD51B95898}"/>
          </ac:spMkLst>
        </pc:spChg>
        <pc:spChg chg="add del mod">
          <ac:chgData name="BRAIAN HUDSON BRAGA ." userId="S::braian.braga@bandtec.com.br::0e4ff59a-89ec-4572-96f4-5cd5dbe34616" providerId="AD" clId="Web-{E736C37C-45E3-BA0F-2668-590A49313B4B}" dt="2020-04-19T19:16:28.295" v="10"/>
          <ac:spMkLst>
            <pc:docMk/>
            <pc:sldMk cId="1728970558" sldId="258"/>
            <ac:spMk id="11" creationId="{FAABD4D2-7ECD-42BA-8A31-D23EA7748399}"/>
          </ac:spMkLst>
        </pc:spChg>
        <pc:spChg chg="add del mod ord">
          <ac:chgData name="BRAIAN HUDSON BRAGA ." userId="S::braian.braga@bandtec.com.br::0e4ff59a-89ec-4572-96f4-5cd5dbe34616" providerId="AD" clId="Web-{E736C37C-45E3-BA0F-2668-590A49313B4B}" dt="2020-04-19T19:17:18.842" v="32"/>
          <ac:spMkLst>
            <pc:docMk/>
            <pc:sldMk cId="1728970558" sldId="258"/>
            <ac:spMk id="12" creationId="{6113B477-1439-491D-9963-BCE6CC5BEBE2}"/>
          </ac:spMkLst>
        </pc:spChg>
        <pc:spChg chg="add del mod">
          <ac:chgData name="BRAIAN HUDSON BRAGA ." userId="S::braian.braga@bandtec.com.br::0e4ff59a-89ec-4572-96f4-5cd5dbe34616" providerId="AD" clId="Web-{E736C37C-45E3-BA0F-2668-590A49313B4B}" dt="2020-04-19T19:17:29.701" v="37"/>
          <ac:spMkLst>
            <pc:docMk/>
            <pc:sldMk cId="1728970558" sldId="258"/>
            <ac:spMk id="13" creationId="{80B84B83-CE13-4CE5-95C6-99111F5933C1}"/>
          </ac:spMkLst>
        </pc:spChg>
        <pc:spChg chg="add del">
          <ac:chgData name="BRAIAN HUDSON BRAGA ." userId="S::braian.braga@bandtec.com.br::0e4ff59a-89ec-4572-96f4-5cd5dbe34616" providerId="AD" clId="Web-{E736C37C-45E3-BA0F-2668-590A49313B4B}" dt="2020-04-19T19:18:19.576" v="49"/>
          <ac:spMkLst>
            <pc:docMk/>
            <pc:sldMk cId="1728970558" sldId="258"/>
            <ac:spMk id="14" creationId="{DF964FD3-B137-4A28-9BE9-C63EFCA2FA92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19:38:55.468" v="316" actId="1076"/>
          <ac:spMkLst>
            <pc:docMk/>
            <pc:sldMk cId="1728970558" sldId="258"/>
            <ac:spMk id="15" creationId="{099E2BFA-7DCB-4955-AAA6-B1601630B7D0}"/>
          </ac:spMkLst>
        </pc:spChg>
        <pc:spChg chg="add mod ord">
          <ac:chgData name="BRAIAN HUDSON BRAGA ." userId="S::braian.braga@bandtec.com.br::0e4ff59a-89ec-4572-96f4-5cd5dbe34616" providerId="AD" clId="Web-{E736C37C-45E3-BA0F-2668-590A49313B4B}" dt="2020-04-19T19:38:55.499" v="321" actId="1076"/>
          <ac:spMkLst>
            <pc:docMk/>
            <pc:sldMk cId="1728970558" sldId="258"/>
            <ac:spMk id="16" creationId="{1020D585-59E9-4195-AC21-82591385BF0B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19:38:55.484" v="320" actId="1076"/>
          <ac:spMkLst>
            <pc:docMk/>
            <pc:sldMk cId="1728970558" sldId="258"/>
            <ac:spMk id="17" creationId="{4178BE70-AD9B-4757-B2F3-E69788110E8E}"/>
          </ac:spMkLst>
        </pc:spChg>
        <pc:spChg chg="add del mod">
          <ac:chgData name="BRAIAN HUDSON BRAGA ." userId="S::braian.braga@bandtec.com.br::0e4ff59a-89ec-4572-96f4-5cd5dbe34616" providerId="AD" clId="Web-{E736C37C-45E3-BA0F-2668-590A49313B4B}" dt="2020-04-19T19:26:08.452" v="178"/>
          <ac:spMkLst>
            <pc:docMk/>
            <pc:sldMk cId="1728970558" sldId="258"/>
            <ac:spMk id="18" creationId="{11E603A7-7D5F-4968-A368-608948C027BA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19:59:18.922" v="660" actId="1076"/>
          <ac:spMkLst>
            <pc:docMk/>
            <pc:sldMk cId="1728970558" sldId="258"/>
            <ac:spMk id="19" creationId="{E0700873-8D83-435E-86E2-B48739860FFF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19:59:18.938" v="661" actId="1076"/>
          <ac:spMkLst>
            <pc:docMk/>
            <pc:sldMk cId="1728970558" sldId="258"/>
            <ac:spMk id="20" creationId="{517CCC69-77C7-428D-BD6F-4A704BA3E617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19:59:18.953" v="662" actId="1076"/>
          <ac:spMkLst>
            <pc:docMk/>
            <pc:sldMk cId="1728970558" sldId="258"/>
            <ac:spMk id="24" creationId="{248EDB13-BE0A-40C9-9316-C13B8A115F07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19:59:25.360" v="665" actId="1076"/>
          <ac:spMkLst>
            <pc:docMk/>
            <pc:sldMk cId="1728970558" sldId="258"/>
            <ac:spMk id="29" creationId="{719BE560-8776-43DF-960E-62EDBFA170ED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19:59:25.360" v="666" actId="1076"/>
          <ac:spMkLst>
            <pc:docMk/>
            <pc:sldMk cId="1728970558" sldId="258"/>
            <ac:spMk id="30" creationId="{EEB744A4-C172-4D9E-9D75-FD01FB9AECC3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19:59:25.375" v="667" actId="1076"/>
          <ac:spMkLst>
            <pc:docMk/>
            <pc:sldMk cId="1728970558" sldId="258"/>
            <ac:spMk id="34" creationId="{65F15EE0-AD1D-4816-AB45-FE32742651B0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19:59:14.469" v="658" actId="1076"/>
          <ac:spMkLst>
            <pc:docMk/>
            <pc:sldMk cId="1728970558" sldId="258"/>
            <ac:spMk id="41" creationId="{6844562E-9F2E-4FAC-8662-C641D463BF1F}"/>
          </ac:spMkLst>
        </pc:spChg>
        <pc:spChg chg="add mod ord">
          <ac:chgData name="BRAIAN HUDSON BRAGA ." userId="S::braian.braga@bandtec.com.br::0e4ff59a-89ec-4572-96f4-5cd5dbe34616" providerId="AD" clId="Web-{E736C37C-45E3-BA0F-2668-590A49313B4B}" dt="2020-04-19T19:59:14.422" v="656" actId="1076"/>
          <ac:spMkLst>
            <pc:docMk/>
            <pc:sldMk cId="1728970558" sldId="258"/>
            <ac:spMk id="42" creationId="{5113C8BD-8A02-44CF-AC48-788D0BD46EAB}"/>
          </ac:spMkLst>
        </pc:spChg>
        <pc:spChg chg="add del mod">
          <ac:chgData name="BRAIAN HUDSON BRAGA ." userId="S::braian.braga@bandtec.com.br::0e4ff59a-89ec-4572-96f4-5cd5dbe34616" providerId="AD" clId="Web-{E736C37C-45E3-BA0F-2668-590A49313B4B}" dt="2020-04-19T19:40:40.906" v="388"/>
          <ac:spMkLst>
            <pc:docMk/>
            <pc:sldMk cId="1728970558" sldId="258"/>
            <ac:spMk id="43" creationId="{70B9C9C3-4605-455D-A30F-0CDA3477D583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19:59:14.469" v="659" actId="1076"/>
          <ac:spMkLst>
            <pc:docMk/>
            <pc:sldMk cId="1728970558" sldId="258"/>
            <ac:spMk id="44" creationId="{2EE0D1D8-495C-4A61-A328-0CB710CEACE9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19:42:31.265" v="440" actId="1076"/>
          <ac:spMkLst>
            <pc:docMk/>
            <pc:sldMk cId="1728970558" sldId="258"/>
            <ac:spMk id="45" creationId="{F98DB941-8E32-4036-A19F-01D20CDECE96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19:43:08.421" v="495" actId="14100"/>
          <ac:spMkLst>
            <pc:docMk/>
            <pc:sldMk cId="1728970558" sldId="258"/>
            <ac:spMk id="46" creationId="{6B4B7985-BAE1-4C89-92D6-6CDFA781D990}"/>
          </ac:spMkLst>
        </pc:spChg>
        <pc:picChg chg="add mod ord">
          <ac:chgData name="BRAIAN HUDSON BRAGA ." userId="S::braian.braga@bandtec.com.br::0e4ff59a-89ec-4572-96f4-5cd5dbe34616" providerId="AD" clId="Web-{E736C37C-45E3-BA0F-2668-590A49313B4B}" dt="2020-04-19T19:38:55.468" v="317" actId="1076"/>
          <ac:picMkLst>
            <pc:docMk/>
            <pc:sldMk cId="1728970558" sldId="258"/>
            <ac:picMk id="2" creationId="{862DB687-2676-4110-A049-8AFE8B79A4A2}"/>
          </ac:picMkLst>
        </pc:picChg>
        <pc:picChg chg="add del mod">
          <ac:chgData name="BRAIAN HUDSON BRAGA ." userId="S::braian.braga@bandtec.com.br::0e4ff59a-89ec-4572-96f4-5cd5dbe34616" providerId="AD" clId="Web-{E736C37C-45E3-BA0F-2668-590A49313B4B}" dt="2020-04-19T19:40:46.937" v="390"/>
          <ac:picMkLst>
            <pc:docMk/>
            <pc:sldMk cId="1728970558" sldId="258"/>
            <ac:picMk id="3" creationId="{CCB2EA8C-524D-48A7-9249-0D5E832C1E21}"/>
          </ac:picMkLst>
        </pc:picChg>
        <pc:picChg chg="add mod ord">
          <ac:chgData name="BRAIAN HUDSON BRAGA ." userId="S::braian.braga@bandtec.com.br::0e4ff59a-89ec-4572-96f4-5cd5dbe34616" providerId="AD" clId="Web-{E736C37C-45E3-BA0F-2668-590A49313B4B}" dt="2020-04-19T19:38:55.484" v="319" actId="1076"/>
          <ac:picMkLst>
            <pc:docMk/>
            <pc:sldMk cId="1728970558" sldId="258"/>
            <ac:picMk id="4" creationId="{9529BE0C-89B1-4756-9411-D94B72AA7D66}"/>
          </ac:picMkLst>
        </pc:picChg>
        <pc:picChg chg="add mod ord">
          <ac:chgData name="BRAIAN HUDSON BRAGA ." userId="S::braian.braga@bandtec.com.br::0e4ff59a-89ec-4572-96f4-5cd5dbe34616" providerId="AD" clId="Web-{E736C37C-45E3-BA0F-2668-590A49313B4B}" dt="2020-04-19T19:38:55.468" v="318" actId="1076"/>
          <ac:picMkLst>
            <pc:docMk/>
            <pc:sldMk cId="1728970558" sldId="258"/>
            <ac:picMk id="5" creationId="{04ACCF24-440C-414B-9327-B6D291BEF592}"/>
          </ac:picMkLst>
        </pc:picChg>
        <pc:picChg chg="add mod">
          <ac:chgData name="BRAIAN HUDSON BRAGA ." userId="S::braian.braga@bandtec.com.br::0e4ff59a-89ec-4572-96f4-5cd5dbe34616" providerId="AD" clId="Web-{E736C37C-45E3-BA0F-2668-590A49313B4B}" dt="2020-04-19T19:42:29.703" v="439" actId="1076"/>
          <ac:picMkLst>
            <pc:docMk/>
            <pc:sldMk cId="1728970558" sldId="258"/>
            <ac:picMk id="6" creationId="{8F52DD63-884C-47BC-9669-E6E522DC4495}"/>
          </ac:picMkLst>
        </pc:picChg>
        <pc:picChg chg="add del mod">
          <ac:chgData name="BRAIAN HUDSON BRAGA ." userId="S::braian.braga@bandtec.com.br::0e4ff59a-89ec-4572-96f4-5cd5dbe34616" providerId="AD" clId="Web-{E736C37C-45E3-BA0F-2668-590A49313B4B}" dt="2020-04-19T20:06:10.501" v="822"/>
          <ac:picMkLst>
            <pc:docMk/>
            <pc:sldMk cId="1728970558" sldId="258"/>
            <ac:picMk id="8" creationId="{26278DE7-F503-4363-8D36-1D767E0107D0}"/>
          </ac:picMkLst>
        </pc:picChg>
        <pc:picChg chg="add del mod">
          <ac:chgData name="BRAIAN HUDSON BRAGA ." userId="S::braian.braga@bandtec.com.br::0e4ff59a-89ec-4572-96f4-5cd5dbe34616" providerId="AD" clId="Web-{E736C37C-45E3-BA0F-2668-590A49313B4B}" dt="2020-04-19T19:28:23.421" v="211"/>
          <ac:picMkLst>
            <pc:docMk/>
            <pc:sldMk cId="1728970558" sldId="258"/>
            <ac:picMk id="21" creationId="{91C042D5-543C-481E-9EEE-3C598FF09D33}"/>
          </ac:picMkLst>
        </pc:picChg>
        <pc:picChg chg="add del mod">
          <ac:chgData name="BRAIAN HUDSON BRAGA ." userId="S::braian.braga@bandtec.com.br::0e4ff59a-89ec-4572-96f4-5cd5dbe34616" providerId="AD" clId="Web-{E736C37C-45E3-BA0F-2668-590A49313B4B}" dt="2020-04-19T19:28:24.108" v="213"/>
          <ac:picMkLst>
            <pc:docMk/>
            <pc:sldMk cId="1728970558" sldId="258"/>
            <ac:picMk id="22" creationId="{BD881319-E516-4C04-86CD-305A3813D423}"/>
          </ac:picMkLst>
        </pc:picChg>
        <pc:picChg chg="add del mod">
          <ac:chgData name="BRAIAN HUDSON BRAGA ." userId="S::braian.braga@bandtec.com.br::0e4ff59a-89ec-4572-96f4-5cd5dbe34616" providerId="AD" clId="Web-{E736C37C-45E3-BA0F-2668-590A49313B4B}" dt="2020-04-19T19:28:23.733" v="212"/>
          <ac:picMkLst>
            <pc:docMk/>
            <pc:sldMk cId="1728970558" sldId="258"/>
            <ac:picMk id="23" creationId="{C1F7CA4F-A9C4-4FD8-8857-A9B121B2FFFD}"/>
          </ac:picMkLst>
        </pc:picChg>
        <pc:picChg chg="add mod">
          <ac:chgData name="BRAIAN HUDSON BRAGA ." userId="S::braian.braga@bandtec.com.br::0e4ff59a-89ec-4572-96f4-5cd5dbe34616" providerId="AD" clId="Web-{E736C37C-45E3-BA0F-2668-590A49313B4B}" dt="2020-04-19T19:59:18.953" v="663" actId="1076"/>
          <ac:picMkLst>
            <pc:docMk/>
            <pc:sldMk cId="1728970558" sldId="258"/>
            <ac:picMk id="25" creationId="{56B74006-1453-4FD4-BA9E-1BE434B35865}"/>
          </ac:picMkLst>
        </pc:picChg>
        <pc:picChg chg="add mod">
          <ac:chgData name="BRAIAN HUDSON BRAGA ." userId="S::braian.braga@bandtec.com.br::0e4ff59a-89ec-4572-96f4-5cd5dbe34616" providerId="AD" clId="Web-{E736C37C-45E3-BA0F-2668-590A49313B4B}" dt="2020-04-19T19:59:18.969" v="664" actId="1076"/>
          <ac:picMkLst>
            <pc:docMk/>
            <pc:sldMk cId="1728970558" sldId="258"/>
            <ac:picMk id="27" creationId="{E54A77BD-93F6-46EA-A329-435D51DDE677}"/>
          </ac:picMkLst>
        </pc:picChg>
        <pc:picChg chg="add del mod">
          <ac:chgData name="BRAIAN HUDSON BRAGA ." userId="S::braian.braga@bandtec.com.br::0e4ff59a-89ec-4572-96f4-5cd5dbe34616" providerId="AD" clId="Web-{E736C37C-45E3-BA0F-2668-590A49313B4B}" dt="2020-04-19T19:33:09.046" v="288"/>
          <ac:picMkLst>
            <pc:docMk/>
            <pc:sldMk cId="1728970558" sldId="258"/>
            <ac:picMk id="31" creationId="{56E9F6F4-4FD8-4A35-8FA8-7B990EF7723E}"/>
          </ac:picMkLst>
        </pc:picChg>
        <pc:picChg chg="add del mod">
          <ac:chgData name="BRAIAN HUDSON BRAGA ." userId="S::braian.braga@bandtec.com.br::0e4ff59a-89ec-4572-96f4-5cd5dbe34616" providerId="AD" clId="Web-{E736C37C-45E3-BA0F-2668-590A49313B4B}" dt="2020-04-19T19:33:08.108" v="287"/>
          <ac:picMkLst>
            <pc:docMk/>
            <pc:sldMk cId="1728970558" sldId="258"/>
            <ac:picMk id="32" creationId="{CD97880B-04B5-418E-BDDE-455FE0339218}"/>
          </ac:picMkLst>
        </pc:picChg>
        <pc:picChg chg="add del mod">
          <ac:chgData name="BRAIAN HUDSON BRAGA ." userId="S::braian.braga@bandtec.com.br::0e4ff59a-89ec-4572-96f4-5cd5dbe34616" providerId="AD" clId="Web-{E736C37C-45E3-BA0F-2668-590A49313B4B}" dt="2020-04-19T19:33:09.515" v="289"/>
          <ac:picMkLst>
            <pc:docMk/>
            <pc:sldMk cId="1728970558" sldId="258"/>
            <ac:picMk id="33" creationId="{B78C6482-202B-4D91-A8DA-C435D68106B1}"/>
          </ac:picMkLst>
        </pc:picChg>
        <pc:picChg chg="add del mod">
          <ac:chgData name="BRAIAN HUDSON BRAGA ." userId="S::braian.braga@bandtec.com.br::0e4ff59a-89ec-4572-96f4-5cd5dbe34616" providerId="AD" clId="Web-{E736C37C-45E3-BA0F-2668-590A49313B4B}" dt="2020-04-19T19:36:24.905" v="299"/>
          <ac:picMkLst>
            <pc:docMk/>
            <pc:sldMk cId="1728970558" sldId="258"/>
            <ac:picMk id="35" creationId="{8D6C6914-B54E-4E18-9FDA-4ECB8975DF7A}"/>
          </ac:picMkLst>
        </pc:picChg>
        <pc:picChg chg="add mod">
          <ac:chgData name="BRAIAN HUDSON BRAGA ." userId="S::braian.braga@bandtec.com.br::0e4ff59a-89ec-4572-96f4-5cd5dbe34616" providerId="AD" clId="Web-{E736C37C-45E3-BA0F-2668-590A49313B4B}" dt="2020-04-19T19:59:25.391" v="668" actId="1076"/>
          <ac:picMkLst>
            <pc:docMk/>
            <pc:sldMk cId="1728970558" sldId="258"/>
            <ac:picMk id="37" creationId="{C5F72F84-9B49-4957-BA48-A0FBD86E1BE0}"/>
          </ac:picMkLst>
        </pc:picChg>
        <pc:picChg chg="add mod">
          <ac:chgData name="BRAIAN HUDSON BRAGA ." userId="S::braian.braga@bandtec.com.br::0e4ff59a-89ec-4572-96f4-5cd5dbe34616" providerId="AD" clId="Web-{E736C37C-45E3-BA0F-2668-590A49313B4B}" dt="2020-04-19T19:59:25.391" v="669" actId="1076"/>
          <ac:picMkLst>
            <pc:docMk/>
            <pc:sldMk cId="1728970558" sldId="258"/>
            <ac:picMk id="39" creationId="{B3E2C7CA-3191-45AF-B559-6F386119D7DD}"/>
          </ac:picMkLst>
        </pc:picChg>
      </pc:sldChg>
      <pc:sldChg chg="addSp delSp modSp add replId">
        <pc:chgData name="BRAIAN HUDSON BRAGA ." userId="S::braian.braga@bandtec.com.br::0e4ff59a-89ec-4572-96f4-5cd5dbe34616" providerId="AD" clId="Web-{E736C37C-45E3-BA0F-2668-590A49313B4B}" dt="2020-04-19T20:29:02.940" v="960" actId="1076"/>
        <pc:sldMkLst>
          <pc:docMk/>
          <pc:sldMk cId="739477461" sldId="259"/>
        </pc:sldMkLst>
        <pc:spChg chg="add del mod">
          <ac:chgData name="BRAIAN HUDSON BRAGA ." userId="S::braian.braga@bandtec.com.br::0e4ff59a-89ec-4572-96f4-5cd5dbe34616" providerId="AD" clId="Web-{E736C37C-45E3-BA0F-2668-590A49313B4B}" dt="2020-04-19T20:27:48.064" v="944"/>
          <ac:spMkLst>
            <pc:docMk/>
            <pc:sldMk cId="739477461" sldId="259"/>
            <ac:spMk id="4" creationId="{4DF0574C-5BDC-425D-9145-C9A72F3E5E45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20:29:02.940" v="960" actId="1076"/>
          <ac:spMkLst>
            <pc:docMk/>
            <pc:sldMk cId="739477461" sldId="259"/>
            <ac:spMk id="5" creationId="{AB23E4D0-6E06-4651-AA2A-5B0AABD3353C}"/>
          </ac:spMkLst>
        </pc:spChg>
        <pc:spChg chg="mod">
          <ac:chgData name="BRAIAN HUDSON BRAGA ." userId="S::braian.braga@bandtec.com.br::0e4ff59a-89ec-4572-96f4-5cd5dbe34616" providerId="AD" clId="Web-{E736C37C-45E3-BA0F-2668-590A49313B4B}" dt="2020-04-19T20:01:11.376" v="726" actId="1076"/>
          <ac:spMkLst>
            <pc:docMk/>
            <pc:sldMk cId="739477461" sldId="259"/>
            <ac:spMk id="7" creationId="{A7447E12-98EF-4753-BD91-D93EA6EE89EE}"/>
          </ac:spMkLst>
        </pc:spChg>
        <pc:spChg chg="mod">
          <ac:chgData name="BRAIAN HUDSON BRAGA ." userId="S::braian.braga@bandtec.com.br::0e4ff59a-89ec-4572-96f4-5cd5dbe34616" providerId="AD" clId="Web-{E736C37C-45E3-BA0F-2668-590A49313B4B}" dt="2020-04-19T20:01:11.391" v="727" actId="1076"/>
          <ac:spMkLst>
            <pc:docMk/>
            <pc:sldMk cId="739477461" sldId="259"/>
            <ac:spMk id="9" creationId="{CF705538-9895-4865-AACC-EC126EAADA9D}"/>
          </ac:spMkLst>
        </pc:spChg>
        <pc:spChg chg="mod">
          <ac:chgData name="BRAIAN HUDSON BRAGA ." userId="S::braian.braga@bandtec.com.br::0e4ff59a-89ec-4572-96f4-5cd5dbe34616" providerId="AD" clId="Web-{E736C37C-45E3-BA0F-2668-590A49313B4B}" dt="2020-04-19T20:01:06.438" v="721" actId="1076"/>
          <ac:spMkLst>
            <pc:docMk/>
            <pc:sldMk cId="739477461" sldId="259"/>
            <ac:spMk id="10" creationId="{43DDCA42-5425-4F19-8DA7-29FD51B95898}"/>
          </ac:spMkLst>
        </pc:spChg>
        <pc:spChg chg="add mod ord">
          <ac:chgData name="BRAIAN HUDSON BRAGA ." userId="S::braian.braga@bandtec.com.br::0e4ff59a-89ec-4572-96f4-5cd5dbe34616" providerId="AD" clId="Web-{E736C37C-45E3-BA0F-2668-590A49313B4B}" dt="2020-04-19T20:07:43.032" v="843" actId="1076"/>
          <ac:spMkLst>
            <pc:docMk/>
            <pc:sldMk cId="739477461" sldId="259"/>
            <ac:spMk id="12" creationId="{E5A81BE7-55EA-4C5B-B227-694080FD4359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20:05:11.719" v="806" actId="1076"/>
          <ac:spMkLst>
            <pc:docMk/>
            <pc:sldMk cId="739477461" sldId="259"/>
            <ac:spMk id="13" creationId="{BA0D4DDA-080B-4B17-9972-2CD5ECEEE25B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20:05:11.735" v="807" actId="1076"/>
          <ac:spMkLst>
            <pc:docMk/>
            <pc:sldMk cId="739477461" sldId="259"/>
            <ac:spMk id="14" creationId="{5D25E3DC-80E2-4364-9514-109E432CC76C}"/>
          </ac:spMkLst>
        </pc:spChg>
        <pc:spChg chg="del">
          <ac:chgData name="BRAIAN HUDSON BRAGA ." userId="S::braian.braga@bandtec.com.br::0e4ff59a-89ec-4572-96f4-5cd5dbe34616" providerId="AD" clId="Web-{E736C37C-45E3-BA0F-2668-590A49313B4B}" dt="2020-04-19T19:44:28.921" v="500"/>
          <ac:spMkLst>
            <pc:docMk/>
            <pc:sldMk cId="739477461" sldId="259"/>
            <ac:spMk id="15" creationId="{099E2BFA-7DCB-4955-AAA6-B1601630B7D0}"/>
          </ac:spMkLst>
        </pc:spChg>
        <pc:spChg chg="del">
          <ac:chgData name="BRAIAN HUDSON BRAGA ." userId="S::braian.braga@bandtec.com.br::0e4ff59a-89ec-4572-96f4-5cd5dbe34616" providerId="AD" clId="Web-{E736C37C-45E3-BA0F-2668-590A49313B4B}" dt="2020-04-19T19:44:27.406" v="498"/>
          <ac:spMkLst>
            <pc:docMk/>
            <pc:sldMk cId="739477461" sldId="259"/>
            <ac:spMk id="16" creationId="{1020D585-59E9-4195-AC21-82591385BF0B}"/>
          </ac:spMkLst>
        </pc:spChg>
        <pc:spChg chg="del">
          <ac:chgData name="BRAIAN HUDSON BRAGA ." userId="S::braian.braga@bandtec.com.br::0e4ff59a-89ec-4572-96f4-5cd5dbe34616" providerId="AD" clId="Web-{E736C37C-45E3-BA0F-2668-590A49313B4B}" dt="2020-04-19T19:44:28.218" v="499"/>
          <ac:spMkLst>
            <pc:docMk/>
            <pc:sldMk cId="739477461" sldId="259"/>
            <ac:spMk id="17" creationId="{4178BE70-AD9B-4757-B2F3-E69788110E8E}"/>
          </ac:spMkLst>
        </pc:spChg>
        <pc:spChg chg="del">
          <ac:chgData name="BRAIAN HUDSON BRAGA ." userId="S::braian.braga@bandtec.com.br::0e4ff59a-89ec-4572-96f4-5cd5dbe34616" providerId="AD" clId="Web-{E736C37C-45E3-BA0F-2668-590A49313B4B}" dt="2020-04-19T19:44:40.531" v="520"/>
          <ac:spMkLst>
            <pc:docMk/>
            <pc:sldMk cId="739477461" sldId="259"/>
            <ac:spMk id="19" creationId="{E0700873-8D83-435E-86E2-B48739860FFF}"/>
          </ac:spMkLst>
        </pc:spChg>
        <pc:spChg chg="del">
          <ac:chgData name="BRAIAN HUDSON BRAGA ." userId="S::braian.braga@bandtec.com.br::0e4ff59a-89ec-4572-96f4-5cd5dbe34616" providerId="AD" clId="Web-{E736C37C-45E3-BA0F-2668-590A49313B4B}" dt="2020-04-19T19:44:40.531" v="519"/>
          <ac:spMkLst>
            <pc:docMk/>
            <pc:sldMk cId="739477461" sldId="259"/>
            <ac:spMk id="20" creationId="{517CCC69-77C7-428D-BD6F-4A704BA3E617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20:05:11.766" v="811" actId="1076"/>
          <ac:spMkLst>
            <pc:docMk/>
            <pc:sldMk cId="739477461" sldId="259"/>
            <ac:spMk id="23" creationId="{E438E4C5-0C3C-4C86-B81E-236AB13BE8D9}"/>
          </ac:spMkLst>
        </pc:spChg>
        <pc:spChg chg="del">
          <ac:chgData name="BRAIAN HUDSON BRAGA ." userId="S::braian.braga@bandtec.com.br::0e4ff59a-89ec-4572-96f4-5cd5dbe34616" providerId="AD" clId="Web-{E736C37C-45E3-BA0F-2668-590A49313B4B}" dt="2020-04-19T19:44:40.531" v="518"/>
          <ac:spMkLst>
            <pc:docMk/>
            <pc:sldMk cId="739477461" sldId="259"/>
            <ac:spMk id="24" creationId="{248EDB13-BE0A-40C9-9316-C13B8A115F07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20:04:08.548" v="787" actId="1076"/>
          <ac:spMkLst>
            <pc:docMk/>
            <pc:sldMk cId="739477461" sldId="259"/>
            <ac:spMk id="26" creationId="{875139F3-CA7B-4E33-A7DB-32161084D274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20:04:08.563" v="788" actId="1076"/>
          <ac:spMkLst>
            <pc:docMk/>
            <pc:sldMk cId="739477461" sldId="259"/>
            <ac:spMk id="28" creationId="{491FCC00-E69E-406D-885C-FA0C49FB0DCA}"/>
          </ac:spMkLst>
        </pc:spChg>
        <pc:spChg chg="del">
          <ac:chgData name="BRAIAN HUDSON BRAGA ." userId="S::braian.braga@bandtec.com.br::0e4ff59a-89ec-4572-96f4-5cd5dbe34616" providerId="AD" clId="Web-{E736C37C-45E3-BA0F-2668-590A49313B4B}" dt="2020-04-19T19:44:35.390" v="513"/>
          <ac:spMkLst>
            <pc:docMk/>
            <pc:sldMk cId="739477461" sldId="259"/>
            <ac:spMk id="29" creationId="{719BE560-8776-43DF-960E-62EDBFA170ED}"/>
          </ac:spMkLst>
        </pc:spChg>
        <pc:spChg chg="del">
          <ac:chgData name="BRAIAN HUDSON BRAGA ." userId="S::braian.braga@bandtec.com.br::0e4ff59a-89ec-4572-96f4-5cd5dbe34616" providerId="AD" clId="Web-{E736C37C-45E3-BA0F-2668-590A49313B4B}" dt="2020-04-19T19:44:35.937" v="514"/>
          <ac:spMkLst>
            <pc:docMk/>
            <pc:sldMk cId="739477461" sldId="259"/>
            <ac:spMk id="30" creationId="{EEB744A4-C172-4D9E-9D75-FD01FB9AECC3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20:04:08.563" v="789" actId="1076"/>
          <ac:spMkLst>
            <pc:docMk/>
            <pc:sldMk cId="739477461" sldId="259"/>
            <ac:spMk id="32" creationId="{57F0761B-8E96-4E0C-8C74-974F5336E5C9}"/>
          </ac:spMkLst>
        </pc:spChg>
        <pc:spChg chg="del mod">
          <ac:chgData name="BRAIAN HUDSON BRAGA ." userId="S::braian.braga@bandtec.com.br::0e4ff59a-89ec-4572-96f4-5cd5dbe34616" providerId="AD" clId="Web-{E736C37C-45E3-BA0F-2668-590A49313B4B}" dt="2020-04-19T19:44:38.468" v="515"/>
          <ac:spMkLst>
            <pc:docMk/>
            <pc:sldMk cId="739477461" sldId="259"/>
            <ac:spMk id="34" creationId="{65F15EE0-AD1D-4816-AB45-FE32742651B0}"/>
          </ac:spMkLst>
        </pc:spChg>
        <pc:spChg chg="mod">
          <ac:chgData name="BRAIAN HUDSON BRAGA ." userId="S::braian.braga@bandtec.com.br::0e4ff59a-89ec-4572-96f4-5cd5dbe34616" providerId="AD" clId="Web-{E736C37C-45E3-BA0F-2668-590A49313B4B}" dt="2020-04-19T20:01:06.454" v="722" actId="1076"/>
          <ac:spMkLst>
            <pc:docMk/>
            <pc:sldMk cId="739477461" sldId="259"/>
            <ac:spMk id="41" creationId="{6844562E-9F2E-4FAC-8662-C641D463BF1F}"/>
          </ac:spMkLst>
        </pc:spChg>
        <pc:spChg chg="mod">
          <ac:chgData name="BRAIAN HUDSON BRAGA ." userId="S::braian.braga@bandtec.com.br::0e4ff59a-89ec-4572-96f4-5cd5dbe34616" providerId="AD" clId="Web-{E736C37C-45E3-BA0F-2668-590A49313B4B}" dt="2020-04-19T20:05:03.204" v="805" actId="14100"/>
          <ac:spMkLst>
            <pc:docMk/>
            <pc:sldMk cId="739477461" sldId="259"/>
            <ac:spMk id="42" creationId="{5113C8BD-8A02-44CF-AC48-788D0BD46EAB}"/>
          </ac:spMkLst>
        </pc:spChg>
        <pc:spChg chg="mod">
          <ac:chgData name="BRAIAN HUDSON BRAGA ." userId="S::braian.braga@bandtec.com.br::0e4ff59a-89ec-4572-96f4-5cd5dbe34616" providerId="AD" clId="Web-{E736C37C-45E3-BA0F-2668-590A49313B4B}" dt="2020-04-19T20:01:06.469" v="723" actId="1076"/>
          <ac:spMkLst>
            <pc:docMk/>
            <pc:sldMk cId="739477461" sldId="259"/>
            <ac:spMk id="44" creationId="{2EE0D1D8-495C-4A61-A328-0CB710CEACE9}"/>
          </ac:spMkLst>
        </pc:spChg>
        <pc:spChg chg="mod">
          <ac:chgData name="BRAIAN HUDSON BRAGA ." userId="S::braian.braga@bandtec.com.br::0e4ff59a-89ec-4572-96f4-5cd5dbe34616" providerId="AD" clId="Web-{E736C37C-45E3-BA0F-2668-590A49313B4B}" dt="2020-04-19T20:01:11.360" v="725" actId="1076"/>
          <ac:spMkLst>
            <pc:docMk/>
            <pc:sldMk cId="739477461" sldId="259"/>
            <ac:spMk id="45" creationId="{F98DB941-8E32-4036-A19F-01D20CDECE96}"/>
          </ac:spMkLst>
        </pc:spChg>
        <pc:spChg chg="mod">
          <ac:chgData name="BRAIAN HUDSON BRAGA ." userId="S::braian.braga@bandtec.com.br::0e4ff59a-89ec-4572-96f4-5cd5dbe34616" providerId="AD" clId="Web-{E736C37C-45E3-BA0F-2668-590A49313B4B}" dt="2020-04-19T20:01:11.407" v="728" actId="1076"/>
          <ac:spMkLst>
            <pc:docMk/>
            <pc:sldMk cId="739477461" sldId="259"/>
            <ac:spMk id="46" creationId="{6B4B7985-BAE1-4C89-92D6-6CDFA781D990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20:05:42.344" v="817" actId="1076"/>
          <ac:spMkLst>
            <pc:docMk/>
            <pc:sldMk cId="739477461" sldId="259"/>
            <ac:spMk id="54" creationId="{D3E88266-9F40-42B3-BBD3-9E29453B0612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20:05:42.360" v="818" actId="1076"/>
          <ac:spMkLst>
            <pc:docMk/>
            <pc:sldMk cId="739477461" sldId="259"/>
            <ac:spMk id="56" creationId="{74998AFD-0508-46A1-8F40-27834CF6C7F0}"/>
          </ac:spMkLst>
        </pc:spChg>
        <pc:spChg chg="mod">
          <ac:chgData name="BRAIAN HUDSON BRAGA ." userId="S::braian.braga@bandtec.com.br::0e4ff59a-89ec-4572-96f4-5cd5dbe34616" providerId="AD" clId="Web-{E736C37C-45E3-BA0F-2668-590A49313B4B}" dt="2020-04-19T20:24:28.861" v="918" actId="20577"/>
          <ac:spMkLst>
            <pc:docMk/>
            <pc:sldMk cId="739477461" sldId="259"/>
            <ac:spMk id="57" creationId="{C306E803-E20E-4E0E-8558-6D0D45BA46C2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20:24:41.580" v="919" actId="20577"/>
          <ac:spMkLst>
            <pc:docMk/>
            <pc:sldMk cId="739477461" sldId="259"/>
            <ac:spMk id="58" creationId="{DF045571-6BAF-4B22-A698-9A55C8D2DC75}"/>
          </ac:spMkLst>
        </pc:spChg>
        <pc:spChg chg="mod">
          <ac:chgData name="BRAIAN HUDSON BRAGA ." userId="S::braian.braga@bandtec.com.br::0e4ff59a-89ec-4572-96f4-5cd5dbe34616" providerId="AD" clId="Web-{E736C37C-45E3-BA0F-2668-590A49313B4B}" dt="2020-04-19T20:24:56.674" v="922" actId="1076"/>
          <ac:spMkLst>
            <pc:docMk/>
            <pc:sldMk cId="739477461" sldId="259"/>
            <ac:spMk id="70" creationId="{3D8FDB2B-71B3-4661-B66F-AFB1E48C02E8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20:10:06.485" v="885" actId="1076"/>
          <ac:spMkLst>
            <pc:docMk/>
            <pc:sldMk cId="739477461" sldId="259"/>
            <ac:spMk id="72" creationId="{618FB67B-9343-4201-B7B8-0170E10CEB2C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20:10:11.110" v="887" actId="1076"/>
          <ac:spMkLst>
            <pc:docMk/>
            <pc:sldMk cId="739477461" sldId="259"/>
            <ac:spMk id="73" creationId="{14011638-7765-4717-A5D0-FFBCC4609311}"/>
          </ac:spMkLst>
        </pc:spChg>
        <pc:spChg chg="add mod">
          <ac:chgData name="BRAIAN HUDSON BRAGA ." userId="S::braian.braga@bandtec.com.br::0e4ff59a-89ec-4572-96f4-5cd5dbe34616" providerId="AD" clId="Web-{E736C37C-45E3-BA0F-2668-590A49313B4B}" dt="2020-04-19T20:09:48.720" v="884" actId="1076"/>
          <ac:spMkLst>
            <pc:docMk/>
            <pc:sldMk cId="739477461" sldId="259"/>
            <ac:spMk id="74" creationId="{F2BB9103-C986-4B1B-8D34-50DEC6606D3B}"/>
          </ac:spMkLst>
        </pc:spChg>
        <pc:picChg chg="del">
          <ac:chgData name="BRAIAN HUDSON BRAGA ." userId="S::braian.braga@bandtec.com.br::0e4ff59a-89ec-4572-96f4-5cd5dbe34616" providerId="AD" clId="Web-{E736C37C-45E3-BA0F-2668-590A49313B4B}" dt="2020-04-19T19:44:29.812" v="502"/>
          <ac:picMkLst>
            <pc:docMk/>
            <pc:sldMk cId="739477461" sldId="259"/>
            <ac:picMk id="2" creationId="{862DB687-2676-4110-A049-8AFE8B79A4A2}"/>
          </ac:picMkLst>
        </pc:picChg>
        <pc:picChg chg="add del mod ord">
          <ac:chgData name="BRAIAN HUDSON BRAGA ." userId="S::braian.braga@bandtec.com.br::0e4ff59a-89ec-4572-96f4-5cd5dbe34616" providerId="AD" clId="Web-{E736C37C-45E3-BA0F-2668-590A49313B4B}" dt="2020-04-19T19:52:34.359" v="595"/>
          <ac:picMkLst>
            <pc:docMk/>
            <pc:sldMk cId="739477461" sldId="259"/>
            <ac:picMk id="3" creationId="{6B8B93D4-5F4A-4642-8FA5-577C7EA7266C}"/>
          </ac:picMkLst>
        </pc:picChg>
        <pc:picChg chg="del">
          <ac:chgData name="BRAIAN HUDSON BRAGA ." userId="S::braian.braga@bandtec.com.br::0e4ff59a-89ec-4572-96f4-5cd5dbe34616" providerId="AD" clId="Web-{E736C37C-45E3-BA0F-2668-590A49313B4B}" dt="2020-04-19T19:44:30.046" v="503"/>
          <ac:picMkLst>
            <pc:docMk/>
            <pc:sldMk cId="739477461" sldId="259"/>
            <ac:picMk id="4" creationId="{9529BE0C-89B1-4756-9411-D94B72AA7D66}"/>
          </ac:picMkLst>
        </pc:picChg>
        <pc:picChg chg="del">
          <ac:chgData name="BRAIAN HUDSON BRAGA ." userId="S::braian.braga@bandtec.com.br::0e4ff59a-89ec-4572-96f4-5cd5dbe34616" providerId="AD" clId="Web-{E736C37C-45E3-BA0F-2668-590A49313B4B}" dt="2020-04-19T19:44:29.500" v="501"/>
          <ac:picMkLst>
            <pc:docMk/>
            <pc:sldMk cId="739477461" sldId="259"/>
            <ac:picMk id="5" creationId="{04ACCF24-440C-414B-9327-B6D291BEF592}"/>
          </ac:picMkLst>
        </pc:picChg>
        <pc:picChg chg="del mod">
          <ac:chgData name="BRAIAN HUDSON BRAGA ." userId="S::braian.braga@bandtec.com.br::0e4ff59a-89ec-4572-96f4-5cd5dbe34616" providerId="AD" clId="Web-{E736C37C-45E3-BA0F-2668-590A49313B4B}" dt="2020-04-19T19:56:32.861" v="641"/>
          <ac:picMkLst>
            <pc:docMk/>
            <pc:sldMk cId="739477461" sldId="259"/>
            <ac:picMk id="6" creationId="{8F52DD63-884C-47BC-9669-E6E522DC4495}"/>
          </ac:picMkLst>
        </pc:picChg>
        <pc:picChg chg="del mod">
          <ac:chgData name="BRAIAN HUDSON BRAGA ." userId="S::braian.braga@bandtec.com.br::0e4ff59a-89ec-4572-96f4-5cd5dbe34616" providerId="AD" clId="Web-{E736C37C-45E3-BA0F-2668-590A49313B4B}" dt="2020-04-19T19:56:30.828" v="640"/>
          <ac:picMkLst>
            <pc:docMk/>
            <pc:sldMk cId="739477461" sldId="259"/>
            <ac:picMk id="8" creationId="{26278DE7-F503-4363-8D36-1D767E0107D0}"/>
          </ac:picMkLst>
        </pc:picChg>
        <pc:picChg chg="add mod">
          <ac:chgData name="BRAIAN HUDSON BRAGA ." userId="S::braian.braga@bandtec.com.br::0e4ff59a-89ec-4572-96f4-5cd5dbe34616" providerId="AD" clId="Web-{E736C37C-45E3-BA0F-2668-590A49313B4B}" dt="2020-04-19T20:05:11.751" v="808" actId="1076"/>
          <ac:picMkLst>
            <pc:docMk/>
            <pc:sldMk cId="739477461" sldId="259"/>
            <ac:picMk id="18" creationId="{2E8D856C-3765-45B1-A637-EEFF5B7BFDBA}"/>
          </ac:picMkLst>
        </pc:picChg>
        <pc:picChg chg="add mod">
          <ac:chgData name="BRAIAN HUDSON BRAGA ." userId="S::braian.braga@bandtec.com.br::0e4ff59a-89ec-4572-96f4-5cd5dbe34616" providerId="AD" clId="Web-{E736C37C-45E3-BA0F-2668-590A49313B4B}" dt="2020-04-19T20:05:11.751" v="809" actId="1076"/>
          <ac:picMkLst>
            <pc:docMk/>
            <pc:sldMk cId="739477461" sldId="259"/>
            <ac:picMk id="21" creationId="{AF85CA2F-0E0E-4BC4-B09C-B4D48ECF9ECC}"/>
          </ac:picMkLst>
        </pc:picChg>
        <pc:picChg chg="add mod">
          <ac:chgData name="BRAIAN HUDSON BRAGA ." userId="S::braian.braga@bandtec.com.br::0e4ff59a-89ec-4572-96f4-5cd5dbe34616" providerId="AD" clId="Web-{E736C37C-45E3-BA0F-2668-590A49313B4B}" dt="2020-04-19T20:05:11.766" v="810" actId="1076"/>
          <ac:picMkLst>
            <pc:docMk/>
            <pc:sldMk cId="739477461" sldId="259"/>
            <ac:picMk id="22" creationId="{2EC9357D-6AE1-4BCE-A33A-3F6ACDD4492D}"/>
          </ac:picMkLst>
        </pc:picChg>
        <pc:picChg chg="del">
          <ac:chgData name="BRAIAN HUDSON BRAGA ." userId="S::braian.braga@bandtec.com.br::0e4ff59a-89ec-4572-96f4-5cd5dbe34616" providerId="AD" clId="Web-{E736C37C-45E3-BA0F-2668-590A49313B4B}" dt="2020-04-19T19:44:40.531" v="517"/>
          <ac:picMkLst>
            <pc:docMk/>
            <pc:sldMk cId="739477461" sldId="259"/>
            <ac:picMk id="25" creationId="{56B74006-1453-4FD4-BA9E-1BE434B35865}"/>
          </ac:picMkLst>
        </pc:picChg>
        <pc:picChg chg="del">
          <ac:chgData name="BRAIAN HUDSON BRAGA ." userId="S::braian.braga@bandtec.com.br::0e4ff59a-89ec-4572-96f4-5cd5dbe34616" providerId="AD" clId="Web-{E736C37C-45E3-BA0F-2668-590A49313B4B}" dt="2020-04-19T19:44:40.531" v="516"/>
          <ac:picMkLst>
            <pc:docMk/>
            <pc:sldMk cId="739477461" sldId="259"/>
            <ac:picMk id="27" creationId="{E54A77BD-93F6-46EA-A329-435D51DDE677}"/>
          </ac:picMkLst>
        </pc:picChg>
        <pc:picChg chg="add mod">
          <ac:chgData name="BRAIAN HUDSON BRAGA ." userId="S::braian.braga@bandtec.com.br::0e4ff59a-89ec-4572-96f4-5cd5dbe34616" providerId="AD" clId="Web-{E736C37C-45E3-BA0F-2668-590A49313B4B}" dt="2020-04-19T20:04:08.579" v="790" actId="1076"/>
          <ac:picMkLst>
            <pc:docMk/>
            <pc:sldMk cId="739477461" sldId="259"/>
            <ac:picMk id="36" creationId="{FA7FD577-6DAA-477B-B964-242774D70B97}"/>
          </ac:picMkLst>
        </pc:picChg>
        <pc:picChg chg="del">
          <ac:chgData name="BRAIAN HUDSON BRAGA ." userId="S::braian.braga@bandtec.com.br::0e4ff59a-89ec-4572-96f4-5cd5dbe34616" providerId="AD" clId="Web-{E736C37C-45E3-BA0F-2668-590A49313B4B}" dt="2020-04-19T19:44:31.015" v="504"/>
          <ac:picMkLst>
            <pc:docMk/>
            <pc:sldMk cId="739477461" sldId="259"/>
            <ac:picMk id="37" creationId="{C5F72F84-9B49-4957-BA48-A0FBD86E1BE0}"/>
          </ac:picMkLst>
        </pc:picChg>
        <pc:picChg chg="del">
          <ac:chgData name="BRAIAN HUDSON BRAGA ." userId="S::braian.braga@bandtec.com.br::0e4ff59a-89ec-4572-96f4-5cd5dbe34616" providerId="AD" clId="Web-{E736C37C-45E3-BA0F-2668-590A49313B4B}" dt="2020-04-19T19:44:32.265" v="512"/>
          <ac:picMkLst>
            <pc:docMk/>
            <pc:sldMk cId="739477461" sldId="259"/>
            <ac:picMk id="39" creationId="{B3E2C7CA-3191-45AF-B559-6F386119D7DD}"/>
          </ac:picMkLst>
        </pc:picChg>
        <pc:picChg chg="add mod">
          <ac:chgData name="BRAIAN HUDSON BRAGA ." userId="S::braian.braga@bandtec.com.br::0e4ff59a-89ec-4572-96f4-5cd5dbe34616" providerId="AD" clId="Web-{E736C37C-45E3-BA0F-2668-590A49313B4B}" dt="2020-04-19T20:04:08.594" v="791" actId="1076"/>
          <ac:picMkLst>
            <pc:docMk/>
            <pc:sldMk cId="739477461" sldId="259"/>
            <ac:picMk id="52" creationId="{47859052-8F6F-4481-818E-288BC4341544}"/>
          </ac:picMkLst>
        </pc:picChg>
        <pc:picChg chg="add mod">
          <ac:chgData name="BRAIAN HUDSON BRAGA ." userId="S::braian.braga@bandtec.com.br::0e4ff59a-89ec-4572-96f4-5cd5dbe34616" providerId="AD" clId="Web-{E736C37C-45E3-BA0F-2668-590A49313B4B}" dt="2020-04-19T20:05:42.376" v="820" actId="1076"/>
          <ac:picMkLst>
            <pc:docMk/>
            <pc:sldMk cId="739477461" sldId="259"/>
            <ac:picMk id="60" creationId="{2E15A102-7A7D-42EA-88DB-CB8E065ABDD8}"/>
          </ac:picMkLst>
        </pc:picChg>
        <pc:picChg chg="add mod">
          <ac:chgData name="BRAIAN HUDSON BRAGA ." userId="S::braian.braga@bandtec.com.br::0e4ff59a-89ec-4572-96f4-5cd5dbe34616" providerId="AD" clId="Web-{E736C37C-45E3-BA0F-2668-590A49313B4B}" dt="2020-04-19T20:05:42.391" v="821" actId="1076"/>
          <ac:picMkLst>
            <pc:docMk/>
            <pc:sldMk cId="739477461" sldId="259"/>
            <ac:picMk id="62" creationId="{C2BA2FC1-9A00-4B4E-AE49-F9CECE3D8714}"/>
          </ac:picMkLst>
        </pc:picChg>
        <pc:picChg chg="add mod ord">
          <ac:chgData name="BRAIAN HUDSON BRAGA ." userId="S::braian.braga@bandtec.com.br::0e4ff59a-89ec-4572-96f4-5cd5dbe34616" providerId="AD" clId="Web-{E736C37C-45E3-BA0F-2668-590A49313B4B}" dt="2020-04-19T20:10:12.751" v="888" actId="1076"/>
          <ac:picMkLst>
            <pc:docMk/>
            <pc:sldMk cId="739477461" sldId="259"/>
            <ac:picMk id="67" creationId="{D96DB3B2-0495-47D8-A13C-B3813C2EEBE6}"/>
          </ac:picMkLst>
        </pc:picChg>
        <pc:cxnChg chg="add del mod">
          <ac:chgData name="BRAIAN HUDSON BRAGA ." userId="S::braian.braga@bandtec.com.br::0e4ff59a-89ec-4572-96f4-5cd5dbe34616" providerId="AD" clId="Web-{E736C37C-45E3-BA0F-2668-590A49313B4B}" dt="2020-04-19T20:26:20.533" v="930"/>
          <ac:cxnSpMkLst>
            <pc:docMk/>
            <pc:sldMk cId="739477461" sldId="259"/>
            <ac:cxnSpMk id="2" creationId="{D55E9CBD-B7A1-4B49-8F9C-E9FFA7EDBB61}"/>
          </ac:cxnSpMkLst>
        </pc:cxnChg>
        <pc:cxnChg chg="add del mod">
          <ac:chgData name="BRAIAN HUDSON BRAGA ." userId="S::braian.braga@bandtec.com.br::0e4ff59a-89ec-4572-96f4-5cd5dbe34616" providerId="AD" clId="Web-{E736C37C-45E3-BA0F-2668-590A49313B4B}" dt="2020-04-19T20:26:43.783" v="933"/>
          <ac:cxnSpMkLst>
            <pc:docMk/>
            <pc:sldMk cId="739477461" sldId="259"/>
            <ac:cxnSpMk id="3" creationId="{A0D73E0C-76E8-4CE4-B15E-FBE1934FE49E}"/>
          </ac:cxnSpMkLst>
        </pc:cxnChg>
        <pc:cxnChg chg="add del mod">
          <ac:chgData name="BRAIAN HUDSON BRAGA ." userId="S::braian.braga@bandtec.com.br::0e4ff59a-89ec-4572-96f4-5cd5dbe34616" providerId="AD" clId="Web-{E736C37C-45E3-BA0F-2668-590A49313B4B}" dt="2020-04-19T20:04:48.110" v="802"/>
          <ac:cxnSpMkLst>
            <pc:docMk/>
            <pc:sldMk cId="739477461" sldId="259"/>
            <ac:cxnSpMk id="63" creationId="{30820574-819C-457C-AF46-84ACCABF0A87}"/>
          </ac:cxnSpMkLst>
        </pc:cxnChg>
        <pc:cxnChg chg="add mod">
          <ac:chgData name="BRAIAN HUDSON BRAGA ." userId="S::braian.braga@bandtec.com.br::0e4ff59a-89ec-4572-96f4-5cd5dbe34616" providerId="AD" clId="Web-{E736C37C-45E3-BA0F-2668-590A49313B4B}" dt="2020-04-19T20:25:38.189" v="923"/>
          <ac:cxnSpMkLst>
            <pc:docMk/>
            <pc:sldMk cId="739477461" sldId="259"/>
            <ac:cxnSpMk id="63" creationId="{6845049E-5480-491F-96C2-88E94ABF3C96}"/>
          </ac:cxnSpMkLst>
        </pc:cxnChg>
        <pc:cxnChg chg="add mod">
          <ac:chgData name="BRAIAN HUDSON BRAGA ." userId="S::braian.braga@bandtec.com.br::0e4ff59a-89ec-4572-96f4-5cd5dbe34616" providerId="AD" clId="Web-{E736C37C-45E3-BA0F-2668-590A49313B4B}" dt="2020-04-19T20:03:45.126" v="766" actId="14100"/>
          <ac:cxnSpMkLst>
            <pc:docMk/>
            <pc:sldMk cId="739477461" sldId="259"/>
            <ac:cxnSpMk id="64" creationId="{374A47E4-6659-4B49-92C7-6C74B90B5CC2}"/>
          </ac:cxnSpMkLst>
        </pc:cxnChg>
        <pc:cxnChg chg="add mod">
          <ac:chgData name="BRAIAN HUDSON BRAGA ." userId="S::braian.braga@bandtec.com.br::0e4ff59a-89ec-4572-96f4-5cd5dbe34616" providerId="AD" clId="Web-{E736C37C-45E3-BA0F-2668-590A49313B4B}" dt="2020-04-19T20:04:41.141" v="800" actId="1076"/>
          <ac:cxnSpMkLst>
            <pc:docMk/>
            <pc:sldMk cId="739477461" sldId="259"/>
            <ac:cxnSpMk id="65" creationId="{B0843970-8B1E-4C7F-8620-A9ED0245F933}"/>
          </ac:cxnSpMkLst>
        </pc:cxnChg>
        <pc:cxnChg chg="add mod">
          <ac:chgData name="BRAIAN HUDSON BRAGA ." userId="S::braian.braga@bandtec.com.br::0e4ff59a-89ec-4572-96f4-5cd5dbe34616" providerId="AD" clId="Web-{E736C37C-45E3-BA0F-2668-590A49313B4B}" dt="2020-04-19T20:05:29.157" v="816" actId="14100"/>
          <ac:cxnSpMkLst>
            <pc:docMk/>
            <pc:sldMk cId="739477461" sldId="259"/>
            <ac:cxnSpMk id="66" creationId="{FE6955B8-AA95-4903-AF73-1E0F729429AA}"/>
          </ac:cxnSpMkLst>
        </pc:cxnChg>
        <pc:cxnChg chg="del mod">
          <ac:chgData name="BRAIAN HUDSON BRAGA ." userId="S::braian.braga@bandtec.com.br::0e4ff59a-89ec-4572-96f4-5cd5dbe34616" providerId="AD" clId="Web-{E736C37C-45E3-BA0F-2668-590A49313B4B}" dt="2020-04-19T20:26:07.471" v="927"/>
          <ac:cxnSpMkLst>
            <pc:docMk/>
            <pc:sldMk cId="739477461" sldId="259"/>
            <ac:cxnSpMk id="68" creationId="{76B50561-BA80-4919-BB55-95D232334012}"/>
          </ac:cxnSpMkLst>
        </pc:cxnChg>
        <pc:cxnChg chg="add mod">
          <ac:chgData name="BRAIAN HUDSON BRAGA ." userId="S::braian.braga@bandtec.com.br::0e4ff59a-89ec-4572-96f4-5cd5dbe34616" providerId="AD" clId="Web-{E736C37C-45E3-BA0F-2668-590A49313B4B}" dt="2020-04-19T20:10:15.688" v="889" actId="1076"/>
          <ac:cxnSpMkLst>
            <pc:docMk/>
            <pc:sldMk cId="739477461" sldId="259"/>
            <ac:cxnSpMk id="69" creationId="{FB2B0703-F315-4D15-8557-7C4903B49F0C}"/>
          </ac:cxnSpMkLst>
        </pc:cxnChg>
        <pc:cxnChg chg="add del mod">
          <ac:chgData name="BRAIAN HUDSON BRAGA ." userId="S::braian.braga@bandtec.com.br::0e4ff59a-89ec-4572-96f4-5cd5dbe34616" providerId="AD" clId="Web-{E736C37C-45E3-BA0F-2668-590A49313B4B}" dt="2020-04-19T20:07:21.079" v="834"/>
          <ac:cxnSpMkLst>
            <pc:docMk/>
            <pc:sldMk cId="739477461" sldId="259"/>
            <ac:cxnSpMk id="70" creationId="{797F82E8-4C4F-4DF4-B8A1-D4519ED7B770}"/>
          </ac:cxnSpMkLst>
        </pc:cxnChg>
        <pc:cxnChg chg="add del mod">
          <ac:chgData name="BRAIAN HUDSON BRAGA ." userId="S::braian.braga@bandtec.com.br::0e4ff59a-89ec-4572-96f4-5cd5dbe34616" providerId="AD" clId="Web-{E736C37C-45E3-BA0F-2668-590A49313B4B}" dt="2020-04-19T20:07:29.751" v="837"/>
          <ac:cxnSpMkLst>
            <pc:docMk/>
            <pc:sldMk cId="739477461" sldId="259"/>
            <ac:cxnSpMk id="71" creationId="{76524E1F-B9EB-48D0-937A-6D2428EA2BF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8F80A-2FDC-4F78-9DF5-90DB60618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1108AC-9CC5-4824-9909-12C1E9419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A5B391-DD83-42D7-8200-01A8AE77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19/04/2020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A7FBD0-0951-42C5-9C3E-85C5CB9C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2E417D-D912-4314-B9DD-0476C31B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97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6B0D6-9FA3-457C-BBD6-6C8ABFCA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922FE6-8794-47C4-A804-EFCBA28AB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3F74D7-A720-42B2-906B-82FC0C3A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19/04/2020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A64CCD-AD84-4B61-95FE-9C73392F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51A92-9156-4975-B964-70693846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75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C588B2-4DB4-4291-AD47-5E37AA686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DDB3F3-8B1C-4BCD-BB9C-2CE4AF324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275ECA-510F-4570-9B93-483EFC36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19/04/2020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F96E90-2889-4D01-B960-8E64E319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9C92C5-A891-4113-8E1E-3E0C9ABE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36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5DBE1-07C0-49D3-B316-233DDFD2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D29826-75E3-4519-A902-3D6DA3B2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DB8B8B-33EF-439A-825D-B7F7DEC2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19/04/2020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CF4EE-E352-4583-8688-847C49A7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2839FE-EE1F-48D3-9A38-30BBFB76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6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37DFF-7E99-4817-B256-050EE7F4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43AF9E-1A1B-4C0B-8D2F-B3ABCC495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19BC3-39A5-4BEB-AF8D-29FAB5CA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19/04/2020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3BE404-99C2-4DBE-8873-154EBF98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9BE41-140D-4509-B2BB-B06EADE2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80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C7AA8-3867-44FD-8B08-F6048096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BA5D17-58C0-4DC6-B81E-AD7794056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9B9EF-BEF9-423D-97D3-F4DFFC852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F17D92-5726-4051-AE9D-CAB9544E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19/04/2020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838F2E-17BF-4CFD-82E7-B3EB0B35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6CCF83-D944-4C36-9972-60F5A615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18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25767-FE1B-4C20-BF40-95A5B72C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7EA949-BAF3-46CB-9B54-CB68E399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FCE265-FF8E-4B60-8347-F65FB2D77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2D0ADD-A76B-4FDC-BBD1-8F9971330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080443-EB18-4CC5-AD8C-21B02785C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68B31B-710A-4CEB-973A-80251458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19/04/2020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4D3BC5-34E4-4109-83E6-A4F6B265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45CFD6-43F8-4896-A448-E5D8D8FF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08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AAEE2-CAA0-4B43-9D1E-86DBF336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6E4643-4304-47A7-9FB3-1858B83C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19/04/2020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D53948-7E15-4111-BBDE-09764322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AC7C1C-8408-465B-BF08-F3615240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51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7B57DB-42D1-4494-B427-7A762C68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19/04/2020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FB0E56-F3E2-4828-88AE-BAC41FBD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60E5F7-999B-4FAA-AFDE-642D8B8E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74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2731-3AF0-4D76-B0BC-8C47226E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6D610-4EDE-437E-8CFA-1B80213D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503476-5865-457F-89A6-0E4BF8A91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C13D12-6B32-4DD1-9EBB-F753F2C0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19/04/2020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FEC1AA-CF1A-49F8-AE52-3323425C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899FE7-583E-4AB6-9A69-F606A0E3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1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EA194-CD4D-4CE5-95F8-E97F9BA3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D6742D-6A72-443B-9017-2F56F6743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454FB6-28E8-4D28-94D6-066CA7DD0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E0351C-37CD-4066-9ECA-20FF4D65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ECE6-4FCD-4885-B6D6-FC582935FC18}" type="datetimeFigureOut">
              <a:rPr lang="pt-BR" smtClean="0"/>
              <a:t>19/04/2020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99AA9-4DB5-4B06-8D83-53EA31F0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D03E22-7C4B-480F-BFF7-EF7CCF37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5166-FD0F-4D1F-9DAC-4F8190797B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35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EAFCDA-9194-4696-AFED-6561A94F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60D40D-178F-4527-88CD-42E3A7118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241DFE-370F-484F-9F09-6C121E377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ECE6-4FCD-4885-B6D6-FC582935FC18}" type="datetimeFigureOut">
              <a:rPr lang="pt-BR" smtClean="0"/>
              <a:t>19/04/2020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CCADE5-54E2-4D1D-9A28-7D6A3A45B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E015E7-18A6-45C1-B0FD-E661A73C1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85166-FD0F-4D1F-9DAC-4F8190797B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33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25">
            <a:extLst>
              <a:ext uri="{FF2B5EF4-FFF2-40B4-BE49-F238E27FC236}">
                <a16:creationId xmlns:a16="http://schemas.microsoft.com/office/drawing/2014/main" id="{5E0C83DF-510A-4A48-B9CC-F4B0ABF9EEC6}"/>
              </a:ext>
            </a:extLst>
          </p:cNvPr>
          <p:cNvSpPr/>
          <p:nvPr/>
        </p:nvSpPr>
        <p:spPr>
          <a:xfrm>
            <a:off x="4648286" y="4058205"/>
            <a:ext cx="2019221" cy="27283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27">
            <a:extLst>
              <a:ext uri="{FF2B5EF4-FFF2-40B4-BE49-F238E27FC236}">
                <a16:creationId xmlns:a16="http://schemas.microsoft.com/office/drawing/2014/main" id="{8A6B72B0-2697-4D2C-B2C9-44245A3DA014}"/>
              </a:ext>
            </a:extLst>
          </p:cNvPr>
          <p:cNvSpPr/>
          <p:nvPr/>
        </p:nvSpPr>
        <p:spPr>
          <a:xfrm>
            <a:off x="4795960" y="4527643"/>
            <a:ext cx="1696564" cy="21751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3E88266-9F40-42B3-BBD3-9E29453B0612}"/>
              </a:ext>
            </a:extLst>
          </p:cNvPr>
          <p:cNvSpPr/>
          <p:nvPr/>
        </p:nvSpPr>
        <p:spPr>
          <a:xfrm>
            <a:off x="9865202" y="4096225"/>
            <a:ext cx="2236485" cy="2738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: Rounded Corners 27">
            <a:extLst>
              <a:ext uri="{FF2B5EF4-FFF2-40B4-BE49-F238E27FC236}">
                <a16:creationId xmlns:a16="http://schemas.microsoft.com/office/drawing/2014/main" id="{4F122DD2-3302-44E8-88D5-5D30D60BEB3B}"/>
              </a:ext>
            </a:extLst>
          </p:cNvPr>
          <p:cNvSpPr/>
          <p:nvPr/>
        </p:nvSpPr>
        <p:spPr>
          <a:xfrm>
            <a:off x="10135162" y="4611421"/>
            <a:ext cx="1696564" cy="21751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53">
            <a:extLst>
              <a:ext uri="{FF2B5EF4-FFF2-40B4-BE49-F238E27FC236}">
                <a16:creationId xmlns:a16="http://schemas.microsoft.com/office/drawing/2014/main" id="{951DAE78-D2E5-4452-A1A8-7A9286A6C801}"/>
              </a:ext>
            </a:extLst>
          </p:cNvPr>
          <p:cNvSpPr/>
          <p:nvPr/>
        </p:nvSpPr>
        <p:spPr>
          <a:xfrm>
            <a:off x="7178806" y="4069114"/>
            <a:ext cx="2236485" cy="2738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E5A81BE7-55EA-4C5B-B227-694080FD4359}"/>
              </a:ext>
            </a:extLst>
          </p:cNvPr>
          <p:cNvSpPr/>
          <p:nvPr/>
        </p:nvSpPr>
        <p:spPr>
          <a:xfrm>
            <a:off x="6076243" y="64912"/>
            <a:ext cx="6025444" cy="395111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13C8BD-8A02-44CF-AC48-788D0BD46EAB}"/>
              </a:ext>
            </a:extLst>
          </p:cNvPr>
          <p:cNvSpPr/>
          <p:nvPr/>
        </p:nvSpPr>
        <p:spPr>
          <a:xfrm>
            <a:off x="6372578" y="897466"/>
            <a:ext cx="2737555" cy="22154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3DDCA42-5425-4F19-8DA7-29FD51B95898}"/>
              </a:ext>
            </a:extLst>
          </p:cNvPr>
          <p:cNvSpPr/>
          <p:nvPr/>
        </p:nvSpPr>
        <p:spPr>
          <a:xfrm>
            <a:off x="6515393" y="2293585"/>
            <a:ext cx="2448278" cy="6249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>
                <a:latin typeface="Arial"/>
                <a:cs typeface="Calibri"/>
              </a:rPr>
              <a:t>CHART JS</a:t>
            </a:r>
          </a:p>
        </p:txBody>
      </p:sp>
      <p:sp>
        <p:nvSpPr>
          <p:cNvPr id="41" name="Retângulo: Cantos Arredondados 9">
            <a:extLst>
              <a:ext uri="{FF2B5EF4-FFF2-40B4-BE49-F238E27FC236}">
                <a16:creationId xmlns:a16="http://schemas.microsoft.com/office/drawing/2014/main" id="{6844562E-9F2E-4FAC-8662-C641D463BF1F}"/>
              </a:ext>
            </a:extLst>
          </p:cNvPr>
          <p:cNvSpPr/>
          <p:nvPr/>
        </p:nvSpPr>
        <p:spPr>
          <a:xfrm>
            <a:off x="6515393" y="1475141"/>
            <a:ext cx="2448278" cy="6249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>
                <a:latin typeface="Arial"/>
                <a:cs typeface="Calibri"/>
              </a:rPr>
              <a:t>EXPRESS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E0D1D8-495C-4A61-A328-0CB710CEACE9}"/>
              </a:ext>
            </a:extLst>
          </p:cNvPr>
          <p:cNvSpPr txBox="1"/>
          <p:nvPr/>
        </p:nvSpPr>
        <p:spPr>
          <a:xfrm>
            <a:off x="6516510" y="942621"/>
            <a:ext cx="2122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Dashboard - NodeJS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8DB941-8E32-4036-A19F-01D20CDECE96}"/>
              </a:ext>
            </a:extLst>
          </p:cNvPr>
          <p:cNvSpPr/>
          <p:nvPr/>
        </p:nvSpPr>
        <p:spPr>
          <a:xfrm>
            <a:off x="9166578" y="869243"/>
            <a:ext cx="2695222" cy="22436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7447E12-98EF-4753-BD91-D93EA6EE89EE}"/>
              </a:ext>
            </a:extLst>
          </p:cNvPr>
          <p:cNvSpPr/>
          <p:nvPr/>
        </p:nvSpPr>
        <p:spPr>
          <a:xfrm>
            <a:off x="9323506" y="1627967"/>
            <a:ext cx="2420055" cy="6531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>
                <a:latin typeface="Arial"/>
                <a:cs typeface="Calibri"/>
              </a:rPr>
              <a:t>HTML/CSS/JS</a:t>
            </a:r>
            <a:endParaRPr lang="pt-BR" sz="1200">
              <a:latin typeface="Arial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F705538-9895-4865-AACC-EC126EAADA9D}"/>
              </a:ext>
            </a:extLst>
          </p:cNvPr>
          <p:cNvSpPr/>
          <p:nvPr/>
        </p:nvSpPr>
        <p:spPr>
          <a:xfrm>
            <a:off x="9323506" y="2376919"/>
            <a:ext cx="2420055" cy="6531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>
                <a:latin typeface="Arial"/>
                <a:cs typeface="Calibri"/>
              </a:rPr>
              <a:t>NODE JS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4B7985-BAE1-4C89-92D6-6CDFA781D990}"/>
              </a:ext>
            </a:extLst>
          </p:cNvPr>
          <p:cNvSpPr txBox="1"/>
          <p:nvPr/>
        </p:nvSpPr>
        <p:spPr>
          <a:xfrm>
            <a:off x="9324621" y="1027288"/>
            <a:ext cx="21928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Institutional - NodeJS</a:t>
            </a:r>
          </a:p>
        </p:txBody>
      </p:sp>
      <p:pic>
        <p:nvPicPr>
          <p:cNvPr id="18" name="Gráfico 4" descr="Gráfico de barras">
            <a:extLst>
              <a:ext uri="{FF2B5EF4-FFF2-40B4-BE49-F238E27FC236}">
                <a16:creationId xmlns:a16="http://schemas.microsoft.com/office/drawing/2014/main" id="{2E8D856C-3765-45B1-A637-EEFF5B7BF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953" y="5839049"/>
            <a:ext cx="1095626" cy="929936"/>
          </a:xfrm>
          <a:prstGeom prst="rect">
            <a:avLst/>
          </a:prstGeom>
        </p:spPr>
      </p:pic>
      <p:pic>
        <p:nvPicPr>
          <p:cNvPr id="21" name="Gráfico 18" descr="Computador">
            <a:extLst>
              <a:ext uri="{FF2B5EF4-FFF2-40B4-BE49-F238E27FC236}">
                <a16:creationId xmlns:a16="http://schemas.microsoft.com/office/drawing/2014/main" id="{AF85CA2F-0E0E-4BC4-B09C-B4D48ECF9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1534" y="4467359"/>
            <a:ext cx="950647" cy="826380"/>
          </a:xfrm>
          <a:prstGeom prst="rect">
            <a:avLst/>
          </a:prstGeom>
        </p:spPr>
      </p:pic>
      <p:pic>
        <p:nvPicPr>
          <p:cNvPr id="22" name="Gráfico 16" descr="Processador">
            <a:extLst>
              <a:ext uri="{FF2B5EF4-FFF2-40B4-BE49-F238E27FC236}">
                <a16:creationId xmlns:a16="http://schemas.microsoft.com/office/drawing/2014/main" id="{2EC9357D-6AE1-4BCE-A33A-3F6ACDD449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14277" y="5131374"/>
            <a:ext cx="950647" cy="8263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438E4C5-0C3C-4C86-B81E-236AB13BE8D9}"/>
              </a:ext>
            </a:extLst>
          </p:cNvPr>
          <p:cNvSpPr txBox="1"/>
          <p:nvPr/>
        </p:nvSpPr>
        <p:spPr>
          <a:xfrm>
            <a:off x="4977415" y="4096225"/>
            <a:ext cx="1333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Dashboard 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1FCC00-E69E-406D-885C-FA0C49FB0DCA}"/>
              </a:ext>
            </a:extLst>
          </p:cNvPr>
          <p:cNvSpPr/>
          <p:nvPr/>
        </p:nvSpPr>
        <p:spPr>
          <a:xfrm>
            <a:off x="7461466" y="4548543"/>
            <a:ext cx="1696564" cy="21751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0761B-8E96-4E0C-8C74-974F5336E5C9}"/>
              </a:ext>
            </a:extLst>
          </p:cNvPr>
          <p:cNvSpPr txBox="1"/>
          <p:nvPr/>
        </p:nvSpPr>
        <p:spPr>
          <a:xfrm>
            <a:off x="7943157" y="4156960"/>
            <a:ext cx="797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Login</a:t>
            </a:r>
          </a:p>
        </p:txBody>
      </p:sp>
      <p:pic>
        <p:nvPicPr>
          <p:cNvPr id="36" name="Picture 2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A7FD577-6DAA-477B-B964-242774D70B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3888" y="5669126"/>
            <a:ext cx="922407" cy="950246"/>
          </a:xfrm>
          <a:prstGeom prst="rect">
            <a:avLst/>
          </a:prstGeom>
        </p:spPr>
      </p:pic>
      <p:pic>
        <p:nvPicPr>
          <p:cNvPr id="52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7859052-8F6F-4481-818E-288BC43415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7159" y="4720748"/>
            <a:ext cx="922406" cy="92240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F045571-6BAF-4B22-A698-9A55C8D2DC75}"/>
              </a:ext>
            </a:extLst>
          </p:cNvPr>
          <p:cNvSpPr txBox="1"/>
          <p:nvPr/>
        </p:nvSpPr>
        <p:spPr>
          <a:xfrm>
            <a:off x="9968644" y="4233447"/>
            <a:ext cx="31539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Formulários de </a:t>
            </a:r>
            <a:r>
              <a:rPr lang="pt-BR" sz="120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Autenticação</a:t>
            </a:r>
          </a:p>
        </p:txBody>
      </p:sp>
      <p:pic>
        <p:nvPicPr>
          <p:cNvPr id="60" name="Picture 3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E15A102-7A7D-42EA-88DB-CB8E065ABD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49250" y="5804776"/>
            <a:ext cx="762806" cy="779497"/>
          </a:xfrm>
          <a:prstGeom prst="rect">
            <a:avLst/>
          </a:prstGeom>
        </p:spPr>
      </p:pic>
      <p:pic>
        <p:nvPicPr>
          <p:cNvPr id="62" name="Picture 3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2BA2FC1-9A00-4B4E-AE49-F9CECE3D87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93858" y="4843739"/>
            <a:ext cx="837875" cy="88949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74A47E4-6659-4B49-92C7-6C74B90B5CC2}"/>
              </a:ext>
            </a:extLst>
          </p:cNvPr>
          <p:cNvCxnSpPr>
            <a:cxnSpLocks/>
            <a:stCxn id="9" idx="2"/>
            <a:endCxn id="54" idx="0"/>
          </p:cNvCxnSpPr>
          <p:nvPr/>
        </p:nvCxnSpPr>
        <p:spPr>
          <a:xfrm>
            <a:off x="10533534" y="3030061"/>
            <a:ext cx="449911" cy="1066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0843970-8B1E-4C7F-8620-A9ED0245F93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313896" y="3030061"/>
            <a:ext cx="2219638" cy="1066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2B0703-F315-4D15-8557-7C4903B49F0C}"/>
              </a:ext>
            </a:extLst>
          </p:cNvPr>
          <p:cNvCxnSpPr>
            <a:cxnSpLocks/>
            <a:stCxn id="41" idx="1"/>
            <a:endCxn id="72" idx="0"/>
          </p:cNvCxnSpPr>
          <p:nvPr/>
        </p:nvCxnSpPr>
        <p:spPr>
          <a:xfrm flipH="1" flipV="1">
            <a:off x="5543884" y="1235728"/>
            <a:ext cx="971509" cy="5518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loud 71">
            <a:extLst>
              <a:ext uri="{FF2B5EF4-FFF2-40B4-BE49-F238E27FC236}">
                <a16:creationId xmlns:a16="http://schemas.microsoft.com/office/drawing/2014/main" id="{618FB67B-9343-4201-B7B8-0170E10CEB2C}"/>
              </a:ext>
            </a:extLst>
          </p:cNvPr>
          <p:cNvSpPr/>
          <p:nvPr/>
        </p:nvSpPr>
        <p:spPr>
          <a:xfrm>
            <a:off x="2780410" y="276172"/>
            <a:ext cx="2765779" cy="191911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7" descr="A picture containing drawing, light&#10;&#10;Description generated with very high confidence">
            <a:extLst>
              <a:ext uri="{FF2B5EF4-FFF2-40B4-BE49-F238E27FC236}">
                <a16:creationId xmlns:a16="http://schemas.microsoft.com/office/drawing/2014/main" id="{D96DB3B2-0495-47D8-A13C-B3813C2EEB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5195" y="490800"/>
            <a:ext cx="1372306" cy="139135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4011638-7765-4717-A5D0-FFBCC4609311}"/>
              </a:ext>
            </a:extLst>
          </p:cNvPr>
          <p:cNvSpPr txBox="1"/>
          <p:nvPr/>
        </p:nvSpPr>
        <p:spPr>
          <a:xfrm>
            <a:off x="4434233" y="476549"/>
            <a:ext cx="8664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AZURE</a:t>
            </a:r>
            <a:endParaRPr lang="en-US">
              <a:solidFill>
                <a:schemeClr val="accent5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2BB9103-C986-4B1B-8D34-50DEC6606D3B}"/>
              </a:ext>
            </a:extLst>
          </p:cNvPr>
          <p:cNvSpPr txBox="1"/>
          <p:nvPr/>
        </p:nvSpPr>
        <p:spPr>
          <a:xfrm>
            <a:off x="9084733" y="505177"/>
            <a:ext cx="8664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AZURE</a:t>
            </a:r>
            <a:endParaRPr lang="en-US">
              <a:solidFill>
                <a:schemeClr val="accent5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3BCBE84-11C7-4306-AE6D-E9A6457F30A5}"/>
              </a:ext>
            </a:extLst>
          </p:cNvPr>
          <p:cNvSpPr/>
          <p:nvPr/>
        </p:nvSpPr>
        <p:spPr>
          <a:xfrm>
            <a:off x="369705" y="3672114"/>
            <a:ext cx="3812704" cy="30128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40" name="Retângulo 6">
            <a:extLst>
              <a:ext uri="{FF2B5EF4-FFF2-40B4-BE49-F238E27FC236}">
                <a16:creationId xmlns:a16="http://schemas.microsoft.com/office/drawing/2014/main" id="{3657081B-FE77-4DB0-947F-F35B0C29610A}"/>
              </a:ext>
            </a:extLst>
          </p:cNvPr>
          <p:cNvSpPr/>
          <p:nvPr/>
        </p:nvSpPr>
        <p:spPr>
          <a:xfrm>
            <a:off x="520414" y="3854154"/>
            <a:ext cx="3482806" cy="2578541"/>
          </a:xfrm>
          <a:custGeom>
            <a:avLst/>
            <a:gdLst>
              <a:gd name="connsiteX0" fmla="*/ 0 w 4284233"/>
              <a:gd name="connsiteY0" fmla="*/ 0 h 2441222"/>
              <a:gd name="connsiteX1" fmla="*/ 4284233 w 4284233"/>
              <a:gd name="connsiteY1" fmla="*/ 0 h 2441222"/>
              <a:gd name="connsiteX2" fmla="*/ 4284233 w 4284233"/>
              <a:gd name="connsiteY2" fmla="*/ 2441222 h 2441222"/>
              <a:gd name="connsiteX3" fmla="*/ 0 w 4284233"/>
              <a:gd name="connsiteY3" fmla="*/ 2441222 h 2441222"/>
              <a:gd name="connsiteX4" fmla="*/ 0 w 4284233"/>
              <a:gd name="connsiteY4" fmla="*/ 0 h 2441222"/>
              <a:gd name="connsiteX0" fmla="*/ 15240 w 4284233"/>
              <a:gd name="connsiteY0" fmla="*/ 0 h 2441222"/>
              <a:gd name="connsiteX1" fmla="*/ 4284233 w 4284233"/>
              <a:gd name="connsiteY1" fmla="*/ 0 h 2441222"/>
              <a:gd name="connsiteX2" fmla="*/ 4284233 w 4284233"/>
              <a:gd name="connsiteY2" fmla="*/ 2441222 h 2441222"/>
              <a:gd name="connsiteX3" fmla="*/ 0 w 4284233"/>
              <a:gd name="connsiteY3" fmla="*/ 2441222 h 2441222"/>
              <a:gd name="connsiteX4" fmla="*/ 15240 w 4284233"/>
              <a:gd name="connsiteY4" fmla="*/ 0 h 244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4233" h="2441222">
                <a:moveTo>
                  <a:pt x="15240" y="0"/>
                </a:moveTo>
                <a:lnTo>
                  <a:pt x="4284233" y="0"/>
                </a:lnTo>
                <a:lnTo>
                  <a:pt x="4284233" y="2441222"/>
                </a:lnTo>
                <a:lnTo>
                  <a:pt x="0" y="2441222"/>
                </a:lnTo>
                <a:lnTo>
                  <a:pt x="1524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D6E5172-6731-4B87-AD17-E4EED6B5A469}"/>
              </a:ext>
            </a:extLst>
          </p:cNvPr>
          <p:cNvSpPr/>
          <p:nvPr/>
        </p:nvSpPr>
        <p:spPr>
          <a:xfrm>
            <a:off x="660267" y="3902026"/>
            <a:ext cx="3178762" cy="2149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0BC532A-FB91-403A-8770-90805D9784A0}"/>
              </a:ext>
            </a:extLst>
          </p:cNvPr>
          <p:cNvSpPr txBox="1"/>
          <p:nvPr/>
        </p:nvSpPr>
        <p:spPr>
          <a:xfrm>
            <a:off x="484538" y="6432695"/>
            <a:ext cx="2088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>
                <a:latin typeface="Arial" panose="020B0604020202020204" pitchFamily="34" charset="0"/>
                <a:cs typeface="Arial" panose="020B0604020202020204" pitchFamily="34" charset="0"/>
              </a:rPr>
              <a:t>Máquina - Hardware</a:t>
            </a:r>
            <a:endParaRPr lang="pt-B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5B25478-CC08-4D4D-9152-307E512163DA}"/>
              </a:ext>
            </a:extLst>
          </p:cNvPr>
          <p:cNvSpPr txBox="1"/>
          <p:nvPr/>
        </p:nvSpPr>
        <p:spPr>
          <a:xfrm>
            <a:off x="493191" y="6092116"/>
            <a:ext cx="2088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>
                <a:latin typeface="Arial" panose="020B0604020202020204" pitchFamily="34" charset="0"/>
                <a:cs typeface="Arial" panose="020B0604020202020204" pitchFamily="34" charset="0"/>
              </a:rPr>
              <a:t>Sistema Operacional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51FDF017-1F7F-491B-B903-5650A62F37E4}"/>
              </a:ext>
            </a:extLst>
          </p:cNvPr>
          <p:cNvSpPr/>
          <p:nvPr/>
        </p:nvSpPr>
        <p:spPr>
          <a:xfrm>
            <a:off x="2154238" y="6146619"/>
            <a:ext cx="1694323" cy="192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9A10F65-447C-46E7-819D-1DF2482D38D8}"/>
              </a:ext>
            </a:extLst>
          </p:cNvPr>
          <p:cNvSpPr txBox="1"/>
          <p:nvPr/>
        </p:nvSpPr>
        <p:spPr>
          <a:xfrm>
            <a:off x="2122101" y="6139295"/>
            <a:ext cx="1840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>
                <a:latin typeface="Arial" panose="020B0604020202020204" pitchFamily="34" charset="0"/>
                <a:cs typeface="Arial" panose="020B0604020202020204" pitchFamily="34" charset="0"/>
              </a:rPr>
              <a:t>CPU/MEM/DISK/PROCESS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53E381DA-9398-445B-AD98-B904D80DA08D}"/>
              </a:ext>
            </a:extLst>
          </p:cNvPr>
          <p:cNvSpPr/>
          <p:nvPr/>
        </p:nvSpPr>
        <p:spPr>
          <a:xfrm>
            <a:off x="799302" y="4203440"/>
            <a:ext cx="1281138" cy="3679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9059012D-8FFB-409D-B8E6-BE45F534A042}"/>
              </a:ext>
            </a:extLst>
          </p:cNvPr>
          <p:cNvSpPr/>
          <p:nvPr/>
        </p:nvSpPr>
        <p:spPr>
          <a:xfrm>
            <a:off x="2245238" y="4203440"/>
            <a:ext cx="1281138" cy="3679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TXT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5F1D271-E3FA-4EDA-A339-1206ADB55D68}"/>
              </a:ext>
            </a:extLst>
          </p:cNvPr>
          <p:cNvSpPr/>
          <p:nvPr/>
        </p:nvSpPr>
        <p:spPr>
          <a:xfrm>
            <a:off x="798518" y="4891362"/>
            <a:ext cx="1281138" cy="3679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.BAT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306E803-E20E-4E0E-8558-6D0D45BA46C2}"/>
              </a:ext>
            </a:extLst>
          </p:cNvPr>
          <p:cNvSpPr/>
          <p:nvPr/>
        </p:nvSpPr>
        <p:spPr>
          <a:xfrm>
            <a:off x="798518" y="5523151"/>
            <a:ext cx="1281138" cy="3679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solidFill>
                  <a:schemeClr val="tx1"/>
                </a:solidFill>
                <a:latin typeface="Arial"/>
                <a:cs typeface="Arial"/>
              </a:rPr>
              <a:t>API REST</a:t>
            </a:r>
          </a:p>
          <a:p>
            <a:pPr algn="ctr"/>
            <a:r>
              <a:rPr lang="pt-BR" sz="1100">
                <a:solidFill>
                  <a:schemeClr val="tx1"/>
                </a:solidFill>
                <a:latin typeface="Arial"/>
                <a:cs typeface="Arial"/>
              </a:rPr>
              <a:t>Telegram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3C6A4B53-AFBE-41D7-B6F2-ED11B18CE351}"/>
              </a:ext>
            </a:extLst>
          </p:cNvPr>
          <p:cNvSpPr/>
          <p:nvPr/>
        </p:nvSpPr>
        <p:spPr>
          <a:xfrm>
            <a:off x="2248997" y="4891362"/>
            <a:ext cx="1281138" cy="3679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Swing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25EBDEB0-1F15-4DA6-AB06-A9B7D4D67BB2}"/>
              </a:ext>
            </a:extLst>
          </p:cNvPr>
          <p:cNvSpPr/>
          <p:nvPr/>
        </p:nvSpPr>
        <p:spPr>
          <a:xfrm>
            <a:off x="2244454" y="5516627"/>
            <a:ext cx="1281138" cy="3679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OSHI</a:t>
            </a:r>
          </a:p>
        </p:txBody>
      </p:sp>
      <p:sp>
        <p:nvSpPr>
          <p:cNvPr id="70" name="Cloud 11">
            <a:extLst>
              <a:ext uri="{FF2B5EF4-FFF2-40B4-BE49-F238E27FC236}">
                <a16:creationId xmlns:a16="http://schemas.microsoft.com/office/drawing/2014/main" id="{3D8FDB2B-71B3-4661-B66F-AFB1E48C02E8}"/>
              </a:ext>
            </a:extLst>
          </p:cNvPr>
          <p:cNvSpPr/>
          <p:nvPr/>
        </p:nvSpPr>
        <p:spPr>
          <a:xfrm>
            <a:off x="404850" y="1715635"/>
            <a:ext cx="2209839" cy="145323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/>
              <a:t>API – TELEGRAM</a:t>
            </a:r>
          </a:p>
        </p:txBody>
      </p:sp>
      <p:cxnSp>
        <p:nvCxnSpPr>
          <p:cNvPr id="89" name="Straight Arrow Connector 64">
            <a:extLst>
              <a:ext uri="{FF2B5EF4-FFF2-40B4-BE49-F238E27FC236}">
                <a16:creationId xmlns:a16="http://schemas.microsoft.com/office/drawing/2014/main" id="{32D504BE-7A89-4B1F-88C4-F988C531548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042244" y="5928178"/>
            <a:ext cx="0" cy="2111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65622630-F73A-4018-99F4-26B6ECA260A2}"/>
              </a:ext>
            </a:extLst>
          </p:cNvPr>
          <p:cNvSpPr txBox="1"/>
          <p:nvPr/>
        </p:nvSpPr>
        <p:spPr>
          <a:xfrm>
            <a:off x="986833" y="3871407"/>
            <a:ext cx="256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  <a:t>APP DE MONITORAÇÃO</a:t>
            </a:r>
          </a:p>
        </p:txBody>
      </p:sp>
      <p:cxnSp>
        <p:nvCxnSpPr>
          <p:cNvPr id="63" name="Conector: Angulado 67">
            <a:extLst>
              <a:ext uri="{FF2B5EF4-FFF2-40B4-BE49-F238E27FC236}">
                <a16:creationId xmlns:a16="http://schemas.microsoft.com/office/drawing/2014/main" id="{6845049E-5480-491F-96C2-88E94ABF3C96}"/>
              </a:ext>
            </a:extLst>
          </p:cNvPr>
          <p:cNvCxnSpPr>
            <a:cxnSpLocks/>
            <a:stCxn id="70" idx="2"/>
            <a:endCxn id="57" idx="1"/>
          </p:cNvCxnSpPr>
          <p:nvPr/>
        </p:nvCxnSpPr>
        <p:spPr>
          <a:xfrm rot="10800000" flipH="1" flipV="1">
            <a:off x="411704" y="2442252"/>
            <a:ext cx="386813" cy="3264866"/>
          </a:xfrm>
          <a:prstGeom prst="bentConnector3">
            <a:avLst>
              <a:gd name="adj1" fmla="val -60870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: Angulado 132">
            <a:extLst>
              <a:ext uri="{FF2B5EF4-FFF2-40B4-BE49-F238E27FC236}">
                <a16:creationId xmlns:a16="http://schemas.microsoft.com/office/drawing/2014/main" id="{A5266376-6933-42E2-AE0C-EE27D262C26D}"/>
              </a:ext>
            </a:extLst>
          </p:cNvPr>
          <p:cNvCxnSpPr>
            <a:endCxn id="23" idx="0"/>
          </p:cNvCxnSpPr>
          <p:nvPr/>
        </p:nvCxnSpPr>
        <p:spPr>
          <a:xfrm rot="5400000">
            <a:off x="5317648" y="2921349"/>
            <a:ext cx="1501470" cy="848282"/>
          </a:xfrm>
          <a:prstGeom prst="bentConnector3">
            <a:avLst>
              <a:gd name="adj1" fmla="val -26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loud 11">
            <a:extLst>
              <a:ext uri="{FF2B5EF4-FFF2-40B4-BE49-F238E27FC236}">
                <a16:creationId xmlns:a16="http://schemas.microsoft.com/office/drawing/2014/main" id="{B9D81B58-5914-4F1A-AAEA-340B580232FF}"/>
              </a:ext>
            </a:extLst>
          </p:cNvPr>
          <p:cNvSpPr/>
          <p:nvPr/>
        </p:nvSpPr>
        <p:spPr>
          <a:xfrm>
            <a:off x="267080" y="80361"/>
            <a:ext cx="2297330" cy="145323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/>
              <a:t>API – CHAMADOS</a:t>
            </a:r>
          </a:p>
        </p:txBody>
      </p:sp>
      <p:cxnSp>
        <p:nvCxnSpPr>
          <p:cNvPr id="143" name="Conector: Angulado 142">
            <a:extLst>
              <a:ext uri="{FF2B5EF4-FFF2-40B4-BE49-F238E27FC236}">
                <a16:creationId xmlns:a16="http://schemas.microsoft.com/office/drawing/2014/main" id="{2187071F-3E6E-4724-97B2-099EEB471B33}"/>
              </a:ext>
            </a:extLst>
          </p:cNvPr>
          <p:cNvCxnSpPr>
            <a:stCxn id="51" idx="1"/>
            <a:endCxn id="72" idx="1"/>
          </p:cNvCxnSpPr>
          <p:nvPr/>
        </p:nvCxnSpPr>
        <p:spPr>
          <a:xfrm rot="10800000" flipH="1">
            <a:off x="799302" y="2193241"/>
            <a:ext cx="3363998" cy="2194167"/>
          </a:xfrm>
          <a:prstGeom prst="bentConnector4">
            <a:avLst>
              <a:gd name="adj1" fmla="val -14993"/>
              <a:gd name="adj2" fmla="val 4554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477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EB6548DE3D0B4FAB42E42BA2CC71F0" ma:contentTypeVersion="12" ma:contentTypeDescription="Create a new document." ma:contentTypeScope="" ma:versionID="a9098ca46711cb38e265bd4d159e487d">
  <xsd:schema xmlns:xsd="http://www.w3.org/2001/XMLSchema" xmlns:xs="http://www.w3.org/2001/XMLSchema" xmlns:p="http://schemas.microsoft.com/office/2006/metadata/properties" xmlns:ns3="93aadb1b-f078-425f-a07f-e2cc4bed1fef" xmlns:ns4="fe025bb9-070a-4424-8929-b6cadbd5fdba" targetNamespace="http://schemas.microsoft.com/office/2006/metadata/properties" ma:root="true" ma:fieldsID="0a724ad979b6a6db8897a9211af2c264" ns3:_="" ns4:_="">
    <xsd:import namespace="93aadb1b-f078-425f-a07f-e2cc4bed1fef"/>
    <xsd:import namespace="fe025bb9-070a-4424-8929-b6cadbd5fd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adb1b-f078-425f-a07f-e2cc4bed1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25bb9-070a-4424-8929-b6cadbd5fd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A92969-57F2-4039-9B4D-C258A3F899E7}">
  <ds:schemaRefs>
    <ds:schemaRef ds:uri="93aadb1b-f078-425f-a07f-e2cc4bed1fef"/>
    <ds:schemaRef ds:uri="fe025bb9-070a-4424-8929-b6cadbd5fd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051B6F5-E1BF-4747-A37A-2F83A13C303F}">
  <ds:schemaRefs>
    <ds:schemaRef ds:uri="93aadb1b-f078-425f-a07f-e2cc4bed1fef"/>
    <ds:schemaRef ds:uri="fe025bb9-070a-4424-8929-b6cadbd5fd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235303-7C5D-4545-8833-712946BE0B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BARROS REIS .</dc:creator>
  <cp:revision>1</cp:revision>
  <dcterms:created xsi:type="dcterms:W3CDTF">2020-04-19T19:14:52Z</dcterms:created>
  <dcterms:modified xsi:type="dcterms:W3CDTF">2020-04-19T20:59:27Z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0x01010037EB6548DE3D0B4FAB42E42BA2CC71F0</vt:lpwstr>
  </property>
</Properties>
</file>