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FA90C-974E-5624-0392-47DD1B6F9321}" v="265" dt="2020-04-30T19:41:59.045"/>
    <p1510:client id="{AEC6A152-3076-469E-93E4-44373F495F80}" v="265" dt="2020-04-30T19:46:5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0" autoAdjust="0"/>
  </p:normalViewPr>
  <p:slideViewPr>
    <p:cSldViewPr snapToGrid="0">
      <p:cViewPr varScale="1">
        <p:scale>
          <a:sx n="65" d="100"/>
          <a:sy n="65" d="100"/>
        </p:scale>
        <p:origin x="91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3749-557A-4F1C-991D-F47A2A0D20A6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444F1-233F-416C-81F7-EACAD611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8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444F1-233F-416C-81F7-EACAD611F9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4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F80A-2FDC-4F78-9DF5-90DB6061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108AC-9CC5-4824-9909-12C1E941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5B391-DD83-42D7-8200-01A8AE7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FBD0-0951-42C5-9C3E-85C5CB9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E417D-D912-4314-B9DD-0476C31B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6B0D6-9FA3-457C-BBD6-6C8ABFCA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22FE6-8794-47C4-A804-EFCBA28A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F74D7-A720-42B2-906B-82FC0C3A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64CCD-AD84-4B61-95FE-9C73392F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51A92-9156-4975-B964-7069384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7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C588B2-4DB4-4291-AD47-5E37AA68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DB3F3-8B1C-4BCD-BB9C-2CE4AF32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75ECA-510F-4570-9B93-483EFC3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96E90-2889-4D01-B960-8E64E31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C92C5-A891-4113-8E1E-3E0C9AB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5DBE1-07C0-49D3-B316-233DDFD2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29826-75E3-4519-A902-3D6DA3B2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B8B8B-33EF-439A-825D-B7F7DEC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CF4EE-E352-4583-8688-847C49A7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839FE-EE1F-48D3-9A38-30BBFB76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7DFF-7E99-4817-B256-050EE7F4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43AF9E-1A1B-4C0B-8D2F-B3ABCC49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19BC3-39A5-4BEB-AF8D-29FAB5C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BE404-99C2-4DBE-8873-154EBF98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9BE41-140D-4509-B2BB-B06EADE2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7AA8-3867-44FD-8B08-F6048096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A5D17-58C0-4DC6-B81E-AD779405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9B9EF-BEF9-423D-97D3-F4DFFC85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17D92-5726-4051-AE9D-CAB9544E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838F2E-17BF-4CFD-82E7-B3EB0B35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CCF83-D944-4C36-9972-60F5A61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1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25767-FE1B-4C20-BF40-95A5B72C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EA949-BAF3-46CB-9B54-CB68E399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CE265-FF8E-4B60-8347-F65FB2D7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2D0ADD-A76B-4FDC-BBD1-8F9971330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80443-EB18-4CC5-AD8C-21B02785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8B31B-710A-4CEB-973A-8025145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4D3BC5-34E4-4109-83E6-A4F6B26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45CFD6-43F8-4896-A448-E5D8D8F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AAEE2-CAA0-4B43-9D1E-86DBF336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6E4643-4304-47A7-9FB3-1858B83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D53948-7E15-4111-BBDE-0976432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AC7C1C-8408-465B-BF08-F361524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B57DB-42D1-4494-B427-7A762C6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FB0E56-F3E2-4828-88AE-BAC41FBD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60E5F7-999B-4FAA-AFDE-642D8B8E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74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2731-3AF0-4D76-B0BC-8C47226E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6D610-4EDE-437E-8CFA-1B80213D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503476-5865-457F-89A6-0E4BF8A9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13D12-6B32-4DD1-9EBB-F753F2C0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EC1AA-CF1A-49F8-AE52-3323425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99FE7-583E-4AB6-9A69-F606A0E3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1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EA194-CD4D-4CE5-95F8-E97F9BA3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6742D-6A72-443B-9017-2F56F674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454FB6-28E8-4D28-94D6-066CA7DD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0351C-37CD-4066-9ECA-20FF4D65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99AA9-4DB5-4B06-8D83-53EA31F0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03E22-7C4B-480F-BFF7-EF7CCF37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AFCDA-9194-4696-AFED-6561A94F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0D40D-178F-4527-88CD-42E3A711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41DFE-370F-484F-9F09-6C121E37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CE6-4FCD-4885-B6D6-FC582935FC18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CADE5-54E2-4D1D-9A28-7D6A3A45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15E7-18A6-45C1-B0FD-E661A73C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loud 11">
            <a:extLst>
              <a:ext uri="{FF2B5EF4-FFF2-40B4-BE49-F238E27FC236}">
                <a16:creationId xmlns:a16="http://schemas.microsoft.com/office/drawing/2014/main" id="{ACFCF7A0-03A7-4905-86C6-BA072C617412}"/>
              </a:ext>
            </a:extLst>
          </p:cNvPr>
          <p:cNvSpPr/>
          <p:nvPr/>
        </p:nvSpPr>
        <p:spPr>
          <a:xfrm>
            <a:off x="5383788" y="-380533"/>
            <a:ext cx="7488417" cy="7202595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885DF3F-BA6B-4B3F-9754-3CF6711DD896}"/>
              </a:ext>
            </a:extLst>
          </p:cNvPr>
          <p:cNvSpPr/>
          <p:nvPr/>
        </p:nvSpPr>
        <p:spPr>
          <a:xfrm>
            <a:off x="6449551" y="3222867"/>
            <a:ext cx="5583587" cy="22642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B7D8F5D-275E-499F-B5A2-82E4D6E01D1A}"/>
              </a:ext>
            </a:extLst>
          </p:cNvPr>
          <p:cNvSpPr/>
          <p:nvPr/>
        </p:nvSpPr>
        <p:spPr>
          <a:xfrm>
            <a:off x="6712094" y="3844087"/>
            <a:ext cx="5104397" cy="138015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9790909-8D12-48DB-B125-85CE90FC540D}"/>
              </a:ext>
            </a:extLst>
          </p:cNvPr>
          <p:cNvSpPr/>
          <p:nvPr/>
        </p:nvSpPr>
        <p:spPr>
          <a:xfrm>
            <a:off x="6422383" y="765269"/>
            <a:ext cx="5625434" cy="159006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loud 71">
            <a:extLst>
              <a:ext uri="{FF2B5EF4-FFF2-40B4-BE49-F238E27FC236}">
                <a16:creationId xmlns:a16="http://schemas.microsoft.com/office/drawing/2014/main" id="{618FB67B-9343-4201-B7B8-0170E10CEB2C}"/>
              </a:ext>
            </a:extLst>
          </p:cNvPr>
          <p:cNvSpPr/>
          <p:nvPr/>
        </p:nvSpPr>
        <p:spPr>
          <a:xfrm>
            <a:off x="430809" y="1164890"/>
            <a:ext cx="2674682" cy="22016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7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D96DB3B2-0495-47D8-A13C-B3813C2E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09" y="1293137"/>
            <a:ext cx="1155383" cy="1171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2BB9103-C986-4B1B-8D34-50DEC6606D3B}"/>
              </a:ext>
            </a:extLst>
          </p:cNvPr>
          <p:cNvSpPr txBox="1"/>
          <p:nvPr/>
        </p:nvSpPr>
        <p:spPr>
          <a:xfrm>
            <a:off x="8624959" y="-14834"/>
            <a:ext cx="205100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40" name="Retângulo 6">
            <a:extLst>
              <a:ext uri="{FF2B5EF4-FFF2-40B4-BE49-F238E27FC236}">
                <a16:creationId xmlns:a16="http://schemas.microsoft.com/office/drawing/2014/main" id="{3657081B-FE77-4DB0-947F-F35B0C29610A}"/>
              </a:ext>
            </a:extLst>
          </p:cNvPr>
          <p:cNvSpPr/>
          <p:nvPr/>
        </p:nvSpPr>
        <p:spPr>
          <a:xfrm>
            <a:off x="520414" y="3646086"/>
            <a:ext cx="3641814" cy="2786610"/>
          </a:xfrm>
          <a:custGeom>
            <a:avLst/>
            <a:gdLst>
              <a:gd name="connsiteX0" fmla="*/ 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0 w 4284233"/>
              <a:gd name="connsiteY4" fmla="*/ 0 h 2441222"/>
              <a:gd name="connsiteX0" fmla="*/ 1524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15240 w 4284233"/>
              <a:gd name="connsiteY4" fmla="*/ 0 h 244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4233" h="2441222">
                <a:moveTo>
                  <a:pt x="15240" y="0"/>
                </a:moveTo>
                <a:lnTo>
                  <a:pt x="4284233" y="0"/>
                </a:lnTo>
                <a:lnTo>
                  <a:pt x="4284233" y="2441222"/>
                </a:lnTo>
                <a:lnTo>
                  <a:pt x="0" y="2441222"/>
                </a:lnTo>
                <a:lnTo>
                  <a:pt x="152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D6E5172-6731-4B87-AD17-E4EED6B5A469}"/>
              </a:ext>
            </a:extLst>
          </p:cNvPr>
          <p:cNvSpPr/>
          <p:nvPr/>
        </p:nvSpPr>
        <p:spPr>
          <a:xfrm>
            <a:off x="660266" y="3797047"/>
            <a:ext cx="3323889" cy="2254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0BC532A-FB91-403A-8770-90805D9784A0}"/>
              </a:ext>
            </a:extLst>
          </p:cNvPr>
          <p:cNvSpPr txBox="1"/>
          <p:nvPr/>
        </p:nvSpPr>
        <p:spPr>
          <a:xfrm>
            <a:off x="484537" y="6410343"/>
            <a:ext cx="2184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Máquina - Hardware</a:t>
            </a:r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B25478-CC08-4D4D-9152-307E512163DA}"/>
              </a:ext>
            </a:extLst>
          </p:cNvPr>
          <p:cNvSpPr txBox="1"/>
          <p:nvPr/>
        </p:nvSpPr>
        <p:spPr>
          <a:xfrm>
            <a:off x="493191" y="6069764"/>
            <a:ext cx="218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Sistema Operacional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1FDF017-1F7F-491B-B903-5650A62F37E4}"/>
              </a:ext>
            </a:extLst>
          </p:cNvPr>
          <p:cNvSpPr/>
          <p:nvPr/>
        </p:nvSpPr>
        <p:spPr>
          <a:xfrm>
            <a:off x="2154238" y="6131077"/>
            <a:ext cx="1771678" cy="20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9A10F65-447C-46E7-819D-1DF2482D38D8}"/>
              </a:ext>
            </a:extLst>
          </p:cNvPr>
          <p:cNvSpPr txBox="1"/>
          <p:nvPr/>
        </p:nvSpPr>
        <p:spPr>
          <a:xfrm>
            <a:off x="2206386" y="6122133"/>
            <a:ext cx="192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>
                <a:latin typeface="Arial" panose="020B0604020202020204" pitchFamily="34" charset="0"/>
                <a:cs typeface="Arial" panose="020B0604020202020204" pitchFamily="34" charset="0"/>
              </a:rPr>
              <a:t>CPU/MEM/DISK/PROCESS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53E381DA-9398-445B-AD98-B904D80DA08D}"/>
              </a:ext>
            </a:extLst>
          </p:cNvPr>
          <p:cNvSpPr/>
          <p:nvPr/>
        </p:nvSpPr>
        <p:spPr>
          <a:xfrm>
            <a:off x="849919" y="4826624"/>
            <a:ext cx="2941850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059012D-8FFB-409D-B8E6-BE45F534A042}"/>
              </a:ext>
            </a:extLst>
          </p:cNvPr>
          <p:cNvSpPr/>
          <p:nvPr/>
        </p:nvSpPr>
        <p:spPr>
          <a:xfrm>
            <a:off x="849918" y="5375799"/>
            <a:ext cx="1339629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TXT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3C6A4B53-AFBE-41D7-B6F2-ED11B18CE351}"/>
              </a:ext>
            </a:extLst>
          </p:cNvPr>
          <p:cNvSpPr/>
          <p:nvPr/>
        </p:nvSpPr>
        <p:spPr>
          <a:xfrm>
            <a:off x="822321" y="4247514"/>
            <a:ext cx="2970707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25EBDEB0-1F15-4DA6-AB06-A9B7D4D67BB2}"/>
              </a:ext>
            </a:extLst>
          </p:cNvPr>
          <p:cNvSpPr/>
          <p:nvPr/>
        </p:nvSpPr>
        <p:spPr>
          <a:xfrm>
            <a:off x="2383710" y="5375799"/>
            <a:ext cx="1339629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OSHI</a:t>
            </a:r>
          </a:p>
        </p:txBody>
      </p:sp>
      <p:sp>
        <p:nvSpPr>
          <p:cNvPr id="70" name="Cloud 11">
            <a:extLst>
              <a:ext uri="{FF2B5EF4-FFF2-40B4-BE49-F238E27FC236}">
                <a16:creationId xmlns:a16="http://schemas.microsoft.com/office/drawing/2014/main" id="{3D8FDB2B-71B3-4661-B66F-AFB1E48C02E8}"/>
              </a:ext>
            </a:extLst>
          </p:cNvPr>
          <p:cNvSpPr/>
          <p:nvPr/>
        </p:nvSpPr>
        <p:spPr>
          <a:xfrm>
            <a:off x="2914990" y="60772"/>
            <a:ext cx="2664922" cy="131565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 – TELEGRAM</a:t>
            </a:r>
          </a:p>
        </p:txBody>
      </p:sp>
      <p:cxnSp>
        <p:nvCxnSpPr>
          <p:cNvPr id="89" name="Straight Arrow Connector 64">
            <a:extLst>
              <a:ext uri="{FF2B5EF4-FFF2-40B4-BE49-F238E27FC236}">
                <a16:creationId xmlns:a16="http://schemas.microsoft.com/office/drawing/2014/main" id="{32D504BE-7A89-4B1F-88C4-F988C531548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24362" y="5807826"/>
            <a:ext cx="44176" cy="314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65622630-F73A-4018-99F4-26B6ECA260A2}"/>
              </a:ext>
            </a:extLst>
          </p:cNvPr>
          <p:cNvSpPr txBox="1"/>
          <p:nvPr/>
        </p:nvSpPr>
        <p:spPr>
          <a:xfrm>
            <a:off x="986833" y="3844088"/>
            <a:ext cx="268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APP DE MONITORAÇÃO</a:t>
            </a:r>
          </a:p>
        </p:txBody>
      </p:sp>
      <p:cxnSp>
        <p:nvCxnSpPr>
          <p:cNvPr id="102" name="Conector: Angulado 67">
            <a:extLst>
              <a:ext uri="{FF2B5EF4-FFF2-40B4-BE49-F238E27FC236}">
                <a16:creationId xmlns:a16="http://schemas.microsoft.com/office/drawing/2014/main" id="{B83C2318-E6E3-4E60-A479-4A69A3F2702F}"/>
              </a:ext>
            </a:extLst>
          </p:cNvPr>
          <p:cNvCxnSpPr>
            <a:cxnSpLocks/>
          </p:cNvCxnSpPr>
          <p:nvPr/>
        </p:nvCxnSpPr>
        <p:spPr>
          <a:xfrm flipH="1" flipV="1">
            <a:off x="3008010" y="2392736"/>
            <a:ext cx="3706430" cy="229391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F9A65C0-E179-480E-AD50-DC550D9C8C59}"/>
              </a:ext>
            </a:extLst>
          </p:cNvPr>
          <p:cNvSpPr txBox="1"/>
          <p:nvPr/>
        </p:nvSpPr>
        <p:spPr>
          <a:xfrm>
            <a:off x="986833" y="2505303"/>
            <a:ext cx="177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</a:p>
        </p:txBody>
      </p:sp>
      <p:cxnSp>
        <p:nvCxnSpPr>
          <p:cNvPr id="173" name="Conector: Angulado 67">
            <a:extLst>
              <a:ext uri="{FF2B5EF4-FFF2-40B4-BE49-F238E27FC236}">
                <a16:creationId xmlns:a16="http://schemas.microsoft.com/office/drawing/2014/main" id="{3FCD419E-303E-4CD4-A69B-F059B67C0545}"/>
              </a:ext>
            </a:extLst>
          </p:cNvPr>
          <p:cNvCxnSpPr>
            <a:cxnSpLocks/>
            <a:stCxn id="51" idx="1"/>
            <a:endCxn id="72" idx="2"/>
          </p:cNvCxnSpPr>
          <p:nvPr/>
        </p:nvCxnSpPr>
        <p:spPr>
          <a:xfrm rot="10800000">
            <a:off x="439105" y="2265736"/>
            <a:ext cx="410814" cy="2759700"/>
          </a:xfrm>
          <a:prstGeom prst="bentConnector3">
            <a:avLst>
              <a:gd name="adj1" fmla="val 157665"/>
            </a:avLst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38E4C5-0C3C-4C86-B81E-236AB13BE8D9}"/>
              </a:ext>
            </a:extLst>
          </p:cNvPr>
          <p:cNvSpPr txBox="1"/>
          <p:nvPr/>
        </p:nvSpPr>
        <p:spPr>
          <a:xfrm>
            <a:off x="8555702" y="3896409"/>
            <a:ext cx="1320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n-US" dirty="0"/>
              <a:t> 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1FCC00-E69E-406D-885C-FA0C49FB0DCA}"/>
              </a:ext>
            </a:extLst>
          </p:cNvPr>
          <p:cNvSpPr/>
          <p:nvPr/>
        </p:nvSpPr>
        <p:spPr>
          <a:xfrm>
            <a:off x="9539374" y="1054577"/>
            <a:ext cx="2278647" cy="12014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0761B-8E96-4E0C-8C74-974F5336E5C9}"/>
              </a:ext>
            </a:extLst>
          </p:cNvPr>
          <p:cNvSpPr txBox="1"/>
          <p:nvPr/>
        </p:nvSpPr>
        <p:spPr>
          <a:xfrm>
            <a:off x="10286772" y="746832"/>
            <a:ext cx="107292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7AB1E97-5680-4A40-BF1D-C75A6F0883A2}"/>
              </a:ext>
            </a:extLst>
          </p:cNvPr>
          <p:cNvSpPr txBox="1"/>
          <p:nvPr/>
        </p:nvSpPr>
        <p:spPr>
          <a:xfrm>
            <a:off x="7742949" y="3319772"/>
            <a:ext cx="277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F74C445D-E144-4F9A-B16C-D389BE336A3C}"/>
              </a:ext>
            </a:extLst>
          </p:cNvPr>
          <p:cNvCxnSpPr>
            <a:cxnSpLocks/>
          </p:cNvCxnSpPr>
          <p:nvPr/>
        </p:nvCxnSpPr>
        <p:spPr>
          <a:xfrm>
            <a:off x="6266736" y="2875631"/>
            <a:ext cx="5730154" cy="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tângulo: Cantos Arredondados 197">
            <a:extLst>
              <a:ext uri="{FF2B5EF4-FFF2-40B4-BE49-F238E27FC236}">
                <a16:creationId xmlns:a16="http://schemas.microsoft.com/office/drawing/2014/main" id="{4DC9A1E7-353B-455D-9F79-D8E68989D543}"/>
              </a:ext>
            </a:extLst>
          </p:cNvPr>
          <p:cNvSpPr/>
          <p:nvPr/>
        </p:nvSpPr>
        <p:spPr>
          <a:xfrm>
            <a:off x="6711759" y="1296902"/>
            <a:ext cx="2420055" cy="65314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Arial"/>
                <a:cs typeface="Calibri"/>
              </a:rPr>
              <a:t>HTML/CSS/JS</a:t>
            </a:r>
            <a:endParaRPr lang="pt-BR" sz="1200" dirty="0">
              <a:latin typeface="Arial"/>
            </a:endParaRPr>
          </a:p>
        </p:txBody>
      </p:sp>
      <p:sp>
        <p:nvSpPr>
          <p:cNvPr id="199" name="TextBox 45">
            <a:extLst>
              <a:ext uri="{FF2B5EF4-FFF2-40B4-BE49-F238E27FC236}">
                <a16:creationId xmlns:a16="http://schemas.microsoft.com/office/drawing/2014/main" id="{F05EEDCF-7B56-4792-A9EC-349482CBCF02}"/>
              </a:ext>
            </a:extLst>
          </p:cNvPr>
          <p:cNvSpPr txBox="1"/>
          <p:nvPr/>
        </p:nvSpPr>
        <p:spPr>
          <a:xfrm>
            <a:off x="6857104" y="795558"/>
            <a:ext cx="2192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Institutional</a:t>
            </a:r>
            <a:r>
              <a:rPr lang="en-US" dirty="0"/>
              <a:t> 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8780ADA-B600-480F-9B55-0488D29CE977}"/>
              </a:ext>
            </a:extLst>
          </p:cNvPr>
          <p:cNvSpPr/>
          <p:nvPr/>
        </p:nvSpPr>
        <p:spPr>
          <a:xfrm>
            <a:off x="9790920" y="1157197"/>
            <a:ext cx="1775556" cy="4308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Arial"/>
                <a:cs typeface="Calibri"/>
              </a:rPr>
              <a:t>HTML/CSS/JS</a:t>
            </a:r>
            <a:endParaRPr lang="pt-BR" sz="1200" dirty="0">
              <a:latin typeface="Arial"/>
            </a:endParaRP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F4B2D768-1E8B-4BEF-A44A-7D659889C8B9}"/>
              </a:ext>
            </a:extLst>
          </p:cNvPr>
          <p:cNvSpPr/>
          <p:nvPr/>
        </p:nvSpPr>
        <p:spPr>
          <a:xfrm>
            <a:off x="9788188" y="1690707"/>
            <a:ext cx="1775556" cy="45205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Arial"/>
                <a:cs typeface="Calibri"/>
              </a:rPr>
              <a:t>NODE JS</a:t>
            </a:r>
            <a:endParaRPr lang="pt-BR" sz="1200" dirty="0">
              <a:latin typeface="Arial"/>
            </a:endParaRP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15082E5-FA0E-4419-9F11-9D8ACC7B1733}"/>
              </a:ext>
            </a:extLst>
          </p:cNvPr>
          <p:cNvSpPr/>
          <p:nvPr/>
        </p:nvSpPr>
        <p:spPr>
          <a:xfrm>
            <a:off x="6856711" y="4324056"/>
            <a:ext cx="2378389" cy="65314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Arial"/>
                <a:cs typeface="Calibri"/>
              </a:rPr>
              <a:t>CHART JS</a:t>
            </a:r>
            <a:endParaRPr lang="pt-BR" sz="1200" dirty="0">
              <a:latin typeface="Arial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C19F3C4-AA33-47C6-89F4-4166DFFB880C}"/>
              </a:ext>
            </a:extLst>
          </p:cNvPr>
          <p:cNvSpPr/>
          <p:nvPr/>
        </p:nvSpPr>
        <p:spPr>
          <a:xfrm>
            <a:off x="9304772" y="4321971"/>
            <a:ext cx="2378388" cy="6463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Arial"/>
                <a:cs typeface="Calibri"/>
              </a:rPr>
              <a:t>JSON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43C2D-0721-4AAA-BB68-8CC7CAB4899D}"/>
              </a:ext>
            </a:extLst>
          </p:cNvPr>
          <p:cNvCxnSpPr/>
          <p:nvPr/>
        </p:nvCxnSpPr>
        <p:spPr>
          <a:xfrm>
            <a:off x="10517717" y="2294467"/>
            <a:ext cx="4233" cy="935567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0383F37-92F1-4B7F-AF36-06FB04EEE067}"/>
              </a:ext>
            </a:extLst>
          </p:cNvPr>
          <p:cNvCxnSpPr/>
          <p:nvPr/>
        </p:nvCxnSpPr>
        <p:spPr>
          <a:xfrm flipH="1" flipV="1">
            <a:off x="5119158" y="1139825"/>
            <a:ext cx="1297516" cy="2853266"/>
          </a:xfrm>
          <a:prstGeom prst="bentConnector3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41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5" ma:contentTypeDescription="Create a new document." ma:contentTypeScope="" ma:versionID="b7999780c159eedf9daa2c251a3d205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15149ad0c30150bd01dbf5faf0e622f3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B2B4A-A6CF-40BD-A3E4-5A1C8CABB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fe025bb9-070a-4424-8929-b6cadbd5fd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51B6F5-E1BF-4747-A37A-2F83A13C303F}">
  <ds:schemaRefs>
    <ds:schemaRef ds:uri="http://purl.org/dc/elements/1.1/"/>
    <ds:schemaRef ds:uri="http://purl.org/dc/terms/"/>
    <ds:schemaRef ds:uri="93aadb1b-f078-425f-a07f-e2cc4bed1fef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e025bb9-070a-4424-8929-b6cadbd5fdb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235303-7C5D-4545-8833-712946BE0B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BARROS REIS .</dc:creator>
  <cp:lastModifiedBy>BRAIAN HUDSON BRAGA .</cp:lastModifiedBy>
  <cp:revision>4</cp:revision>
  <dcterms:created xsi:type="dcterms:W3CDTF">2020-04-19T19:14:52Z</dcterms:created>
  <dcterms:modified xsi:type="dcterms:W3CDTF">2020-04-30T19:46:58Z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