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7" r:id="rId5"/>
    <p:sldId id="285" r:id="rId6"/>
    <p:sldId id="286" r:id="rId7"/>
    <p:sldId id="258" r:id="rId8"/>
    <p:sldId id="259" r:id="rId9"/>
    <p:sldId id="260" r:id="rId10"/>
    <p:sldId id="261" r:id="rId11"/>
    <p:sldId id="26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8742E-D8E6-AC93-3BA9-90BC0246E342}" v="1426" dt="2020-02-20T03:46:06.044"/>
    <p1510:client id="{E6559060-005A-4A08-BB6A-97BC3CD8E8D4}" v="81" dt="2020-02-20T00:38:59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56E33-321F-4707-AAD2-A27A3F61C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4A04A8-B78C-4C18-96AE-089D79B93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2EAA3-8E2E-4438-9D30-B3AB52FB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C495B-7FFA-40F0-B1AB-609E2726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2A043-E23C-4D5A-9C63-EAB25345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87FDE-EFD8-4238-824E-E97BE7A5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49E2D0-6723-4500-8761-2AC8BB8BC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699B0-9909-4067-A3C6-0139AA61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71D01-A9C3-4D6A-822C-640F5493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CFC51-7497-4284-BB65-B3A13CD1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71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E1D994-9335-4AFD-84FC-E1E344021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9E0F0D-066C-44B2-AEC6-4D319FE9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9FF08-5899-440C-B7F4-120D3E6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1079AA-77F9-498D-BAD2-EE3F7CFE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0164CC-85A3-4B9A-BA62-5CBA1AA7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4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28FA-3880-43C5-B29C-0084E699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19CDA-43FD-43AA-89D7-935C694A1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DA4E1-A9B6-4A99-A26F-A2E307F0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625AC-603E-48AB-A299-DC9DB4D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ED1F6-33AE-4E97-8FF3-50B9DE7E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11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44A2E-19B1-4ED9-9AC5-8DB0BAFD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CBE194-5208-457D-845F-B1DBCB7C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29A41A-455E-4EF3-A038-3A5152F8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CE219E-BCC1-480F-AF50-912835BD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DD51C-C972-41E0-BCFD-F9E162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8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736E3-FDE6-4766-9260-1F5A9916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68523-CD5B-411F-B7BA-134A8244E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922922-3C77-467D-B4FB-072586C7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8265FE-0E15-4A5F-80F4-A4855515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9A8AA2-5FA8-4DF3-9818-BD7372DD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245B93-E09E-48A1-9C40-5D71D593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0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62186-5701-4B8D-A22A-A94AAA36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6C2D4A-AFD0-41EF-9FED-6BC2DDD5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B6A6EB-E7E4-467E-8093-03B42E07C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D50812-8E03-465D-8589-BFCD24A3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639F30-4B13-4CFF-8742-EB7753DCF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8BD46C-98F1-4621-B154-AF8CF293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DB1290-2CEB-4962-BE77-CB7BBFC5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93C36E-4D0B-46C4-B99D-CD2E7A17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90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03279-D7F3-4CDE-BF56-C74BB5F2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92131C-B112-4F24-9DE5-940C0468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117F33-F45C-4837-AB47-4992B8B6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11145-D253-4727-9C6B-212DB7AD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90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90B3B0-6344-42E5-B6CC-8E8595B5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54D55B-FE3A-4C35-AA4A-590FCEA8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6987E6-7FEF-4A06-AC1D-7C1ADF73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62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08976-C1DB-4580-9EE1-47A3C506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E16AE-1678-4008-A3B1-7B2596D0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9EF0E8-F18F-4D73-97A2-D13B94320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5048E-042D-4C0B-AFA4-57F49493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2FB636-3A9F-4FFC-B986-3B08F1D2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D3CFA-0C6D-410A-8D22-04A2799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7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BEBAB-E2FF-4ECF-A16D-8F83ECE3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7D6BF2-ECAE-4B74-9934-A1891C6F9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DEC1D5-A688-46E8-AE2C-5009E4244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05585E-44D6-480E-9BA9-F8B59779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3172BF-0725-4DEE-A7D2-594B86F5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E36C66-8BF7-43A1-BD9D-2ECDFD54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46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0305D0-E42C-4842-8AAE-BA276C57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06F394-277D-492F-B5D2-6CA32ECB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3E0D1-8B48-4557-AA66-12FC37BE8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EA9EC-0858-4936-948D-B7F9A72DB4D5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498225-A75D-465F-9E13-AF3E52B54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9DAEE5-FF35-4534-A2CF-F8655330F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6537-0117-4CA7-9933-723F2945B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738DA6-BEBA-494B-A956-2A8950FBFA07}"/>
              </a:ext>
            </a:extLst>
          </p:cNvPr>
          <p:cNvSpPr txBox="1"/>
          <p:nvPr/>
        </p:nvSpPr>
        <p:spPr>
          <a:xfrm>
            <a:off x="539414" y="1270007"/>
            <a:ext cx="5845097" cy="4317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Documentação</a:t>
            </a:r>
            <a:r>
              <a:rPr lang="en-US" sz="7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PoC</a:t>
            </a:r>
            <a:endParaRPr lang="en-US" sz="7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5B937B-4917-44B7-8965-15C12904549F}"/>
              </a:ext>
            </a:extLst>
          </p:cNvPr>
          <p:cNvSpPr txBox="1"/>
          <p:nvPr/>
        </p:nvSpPr>
        <p:spPr>
          <a:xfrm>
            <a:off x="8510546" y="5299873"/>
            <a:ext cx="3681454" cy="235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Rafael Barros Reis</a:t>
            </a:r>
          </a:p>
        </p:txBody>
      </p:sp>
    </p:spTree>
    <p:extLst>
      <p:ext uri="{BB962C8B-B14F-4D97-AF65-F5344CB8AC3E}">
        <p14:creationId xmlns:p14="http://schemas.microsoft.com/office/powerpoint/2010/main" val="74347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953094-EFAA-4136-92A0-64A5439D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493027"/>
            <a:ext cx="7047923" cy="426399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F35A14-0351-423D-8810-60C300862CCA}"/>
              </a:ext>
            </a:extLst>
          </p:cNvPr>
          <p:cNvSpPr txBox="1"/>
          <p:nvPr/>
        </p:nvSpPr>
        <p:spPr>
          <a:xfrm>
            <a:off x="643467" y="5250047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Aguarde!</a:t>
            </a:r>
          </a:p>
        </p:txBody>
      </p:sp>
    </p:spTree>
    <p:extLst>
      <p:ext uri="{BB962C8B-B14F-4D97-AF65-F5344CB8AC3E}">
        <p14:creationId xmlns:p14="http://schemas.microsoft.com/office/powerpoint/2010/main" val="126961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C00157-F2A9-42DD-ADD7-E674D924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7913"/>
            <a:ext cx="7047923" cy="41230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B781CC-DF23-4365-81DF-2D83427DB53C}"/>
              </a:ext>
            </a:extLst>
          </p:cNvPr>
          <p:cNvSpPr txBox="1"/>
          <p:nvPr/>
        </p:nvSpPr>
        <p:spPr>
          <a:xfrm>
            <a:off x="643467" y="5316746"/>
            <a:ext cx="661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vamos fazer umas configurações que por padrão já vem adaptado para o seu tipo de máquina.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721BFFE-6E09-48E2-AFBB-9E133D05E505}"/>
              </a:ext>
            </a:extLst>
          </p:cNvPr>
          <p:cNvCxnSpPr>
            <a:cxnSpLocks/>
          </p:cNvCxnSpPr>
          <p:nvPr/>
        </p:nvCxnSpPr>
        <p:spPr>
          <a:xfrm flipV="1">
            <a:off x="4318782" y="4187687"/>
            <a:ext cx="0" cy="947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3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88CF678-154E-4ADC-B28D-3BFEE38E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8" y="312162"/>
            <a:ext cx="5890828" cy="556683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E4BE052-AE9B-44B8-9C67-A5D7E5329B45}"/>
              </a:ext>
            </a:extLst>
          </p:cNvPr>
          <p:cNvCxnSpPr>
            <a:cxnSpLocks/>
          </p:cNvCxnSpPr>
          <p:nvPr/>
        </p:nvCxnSpPr>
        <p:spPr>
          <a:xfrm flipH="1">
            <a:off x="1469172" y="544441"/>
            <a:ext cx="1010174" cy="5307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8A4E001-E5C0-4AF9-948D-39C638EB57AD}"/>
              </a:ext>
            </a:extLst>
          </p:cNvPr>
          <p:cNvCxnSpPr>
            <a:cxnSpLocks/>
          </p:cNvCxnSpPr>
          <p:nvPr/>
        </p:nvCxnSpPr>
        <p:spPr>
          <a:xfrm flipH="1">
            <a:off x="5940350" y="2018123"/>
            <a:ext cx="9011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25A1BE-57DC-4035-A268-75598D9AC25C}"/>
              </a:ext>
            </a:extLst>
          </p:cNvPr>
          <p:cNvSpPr txBox="1"/>
          <p:nvPr/>
        </p:nvSpPr>
        <p:spPr>
          <a:xfrm>
            <a:off x="6798367" y="2967335"/>
            <a:ext cx="196132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dirty="0"/>
              <a:t>Vá em </a:t>
            </a:r>
            <a:r>
              <a:rPr lang="pt-BR" b="1" dirty="0"/>
              <a:t>“Firmware”</a:t>
            </a:r>
            <a:r>
              <a:rPr lang="pt-BR" dirty="0"/>
              <a:t> nas configurações a esquerda, selecione o </a:t>
            </a:r>
            <a:r>
              <a:rPr lang="pt-BR" b="1" dirty="0"/>
              <a:t>“Disco Rígido”</a:t>
            </a:r>
            <a:r>
              <a:rPr lang="pt-BR" dirty="0"/>
              <a:t> e clique em </a:t>
            </a:r>
            <a:r>
              <a:rPr lang="pt-BR" b="1" dirty="0"/>
              <a:t>“mover para cima”.</a:t>
            </a:r>
          </a:p>
        </p:txBody>
      </p:sp>
    </p:spTree>
    <p:extLst>
      <p:ext uri="{BB962C8B-B14F-4D97-AF65-F5344CB8AC3E}">
        <p14:creationId xmlns:p14="http://schemas.microsoft.com/office/powerpoint/2010/main" val="393891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8B3EAE-7C8D-46B3-B202-38336889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8" y="319909"/>
            <a:ext cx="5890828" cy="556683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BB368C6-36FC-4E96-B343-80164545E51C}"/>
              </a:ext>
            </a:extLst>
          </p:cNvPr>
          <p:cNvCxnSpPr/>
          <p:nvPr/>
        </p:nvCxnSpPr>
        <p:spPr>
          <a:xfrm flipH="1">
            <a:off x="5022166" y="1645920"/>
            <a:ext cx="14142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4A1BB-5F3D-401A-9310-75C3F778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4" y="408762"/>
            <a:ext cx="7047923" cy="41230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B18612-05A2-447E-8DD9-E1CC2AC84FFA}"/>
              </a:ext>
            </a:extLst>
          </p:cNvPr>
          <p:cNvSpPr txBox="1"/>
          <p:nvPr/>
        </p:nvSpPr>
        <p:spPr>
          <a:xfrm>
            <a:off x="2323498" y="4755892"/>
            <a:ext cx="354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Agora só ir em conectar e aguardar!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611ED1E-6084-4B23-89BF-08D6D4FDE11A}"/>
              </a:ext>
            </a:extLst>
          </p:cNvPr>
          <p:cNvCxnSpPr>
            <a:cxnSpLocks/>
          </p:cNvCxnSpPr>
          <p:nvPr/>
        </p:nvCxnSpPr>
        <p:spPr>
          <a:xfrm flipH="1">
            <a:off x="5353878" y="3235569"/>
            <a:ext cx="10828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3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4F2E5E9B-9B7C-4D20-AE88-3CD4E659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9" y="183495"/>
            <a:ext cx="7047923" cy="553261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A25C062-E845-41B1-BADA-4FB1F5305D3C}"/>
              </a:ext>
            </a:extLst>
          </p:cNvPr>
          <p:cNvCxnSpPr/>
          <p:nvPr/>
        </p:nvCxnSpPr>
        <p:spPr>
          <a:xfrm flipV="1">
            <a:off x="3782260" y="3697356"/>
            <a:ext cx="0" cy="129871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12E528-D548-4178-AB5A-9AC745015E3F}"/>
              </a:ext>
            </a:extLst>
          </p:cNvPr>
          <p:cNvSpPr txBox="1"/>
          <p:nvPr/>
        </p:nvSpPr>
        <p:spPr>
          <a:xfrm>
            <a:off x="3402989" y="5917724"/>
            <a:ext cx="7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Inicie.</a:t>
            </a:r>
          </a:p>
        </p:txBody>
      </p:sp>
    </p:spTree>
    <p:extLst>
      <p:ext uri="{BB962C8B-B14F-4D97-AF65-F5344CB8AC3E}">
        <p14:creationId xmlns:p14="http://schemas.microsoft.com/office/powerpoint/2010/main" val="426181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1AEC821-2419-42C4-8589-19FC2700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4" y="256599"/>
            <a:ext cx="7047923" cy="539166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0FB6E67-5D36-4969-A11C-98986A0CEF59}"/>
              </a:ext>
            </a:extLst>
          </p:cNvPr>
          <p:cNvCxnSpPr/>
          <p:nvPr/>
        </p:nvCxnSpPr>
        <p:spPr>
          <a:xfrm flipH="1" flipV="1">
            <a:off x="1151238" y="1523779"/>
            <a:ext cx="1026942" cy="8159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A455E7-C3DD-431F-B23A-DF0245B73864}"/>
              </a:ext>
            </a:extLst>
          </p:cNvPr>
          <p:cNvSpPr txBox="1"/>
          <p:nvPr/>
        </p:nvSpPr>
        <p:spPr>
          <a:xfrm>
            <a:off x="425570" y="5773947"/>
            <a:ext cx="5029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instalar</a:t>
            </a:r>
            <a:r>
              <a:rPr lang="en-US" dirty="0"/>
              <a:t> o </a:t>
            </a:r>
            <a:r>
              <a:rPr lang="en-US" dirty="0" err="1"/>
              <a:t>linux</a:t>
            </a:r>
            <a:r>
              <a:rPr lang="en-US" dirty="0"/>
              <a:t>, </a:t>
            </a:r>
            <a:r>
              <a:rPr lang="en-US" dirty="0" err="1"/>
              <a:t>você</a:t>
            </a:r>
            <a:r>
              <a:rPr lang="en-US" dirty="0"/>
              <a:t> irá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, mas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queira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, </a:t>
            </a:r>
            <a:r>
              <a:rPr lang="en-US" dirty="0" err="1"/>
              <a:t>poderá</a:t>
            </a:r>
            <a:r>
              <a:rPr lang="en-US" dirty="0"/>
              <a:t> </a:t>
            </a:r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selecionada</a:t>
            </a:r>
            <a:r>
              <a:rPr lang="en-US" dirty="0"/>
              <a:t> a </a:t>
            </a:r>
            <a:r>
              <a:rPr lang="en-US" dirty="0" err="1"/>
              <a:t>primeira</a:t>
            </a:r>
            <a:r>
              <a:rPr lang="en-US" dirty="0"/>
              <a:t> e </a:t>
            </a:r>
            <a:r>
              <a:rPr lang="en-US" dirty="0" err="1"/>
              <a:t>pressionar</a:t>
            </a:r>
            <a:r>
              <a:rPr lang="en-US" dirty="0"/>
              <a:t> a </a:t>
            </a:r>
            <a:r>
              <a:rPr lang="en-US" dirty="0" err="1"/>
              <a:t>tecla</a:t>
            </a:r>
            <a:r>
              <a:rPr lang="en-US" dirty="0"/>
              <a:t> </a:t>
            </a:r>
            <a:r>
              <a:rPr lang="en-US" b="1" dirty="0"/>
              <a:t>enter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57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5BF043AE-827F-4C83-8ABD-44BB77822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50" y="205608"/>
            <a:ext cx="8024656" cy="5074826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698EBCA-68E5-4136-9786-E99BC3E42883}"/>
              </a:ext>
            </a:extLst>
          </p:cNvPr>
          <p:cNvCxnSpPr>
            <a:cxnSpLocks/>
          </p:cNvCxnSpPr>
          <p:nvPr/>
        </p:nvCxnSpPr>
        <p:spPr>
          <a:xfrm flipH="1" flipV="1">
            <a:off x="1469172" y="3829878"/>
            <a:ext cx="1234271" cy="6758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8570BE-06C7-4658-8632-1446EFEBF1A0}"/>
              </a:ext>
            </a:extLst>
          </p:cNvPr>
          <p:cNvSpPr txBox="1"/>
          <p:nvPr/>
        </p:nvSpPr>
        <p:spPr>
          <a:xfrm>
            <a:off x="238664" y="59033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Escolha</a:t>
            </a:r>
            <a:r>
              <a:rPr lang="en-US" dirty="0"/>
              <a:t> o </a:t>
            </a:r>
            <a:r>
              <a:rPr lang="en-US" dirty="0" err="1"/>
              <a:t>idioma</a:t>
            </a:r>
            <a:r>
              <a:rPr lang="en-US" dirty="0"/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1418A5-2E11-4608-9DCF-EAF08E538116}"/>
              </a:ext>
            </a:extLst>
          </p:cNvPr>
          <p:cNvCxnSpPr/>
          <p:nvPr/>
        </p:nvCxnSpPr>
        <p:spPr>
          <a:xfrm>
            <a:off x="6659592" y="3963838"/>
            <a:ext cx="914400" cy="914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59BA54-0127-4970-8794-8ED1152F8E8B}"/>
              </a:ext>
            </a:extLst>
          </p:cNvPr>
          <p:cNvSpPr txBox="1"/>
          <p:nvPr/>
        </p:nvSpPr>
        <p:spPr>
          <a:xfrm>
            <a:off x="2681917" y="4205917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C2752-DE7D-4193-93D4-C3CF2596DEBA}"/>
              </a:ext>
            </a:extLst>
          </p:cNvPr>
          <p:cNvSpPr txBox="1"/>
          <p:nvPr/>
        </p:nvSpPr>
        <p:spPr>
          <a:xfrm>
            <a:off x="6332867" y="3730565"/>
            <a:ext cx="414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00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875AD2A-30CA-4167-998A-4A78F74F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8" y="372900"/>
            <a:ext cx="7924941" cy="49577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D8F68A-590B-4FE8-8CC5-D36213BC101B}"/>
              </a:ext>
            </a:extLst>
          </p:cNvPr>
          <p:cNvSpPr txBox="1"/>
          <p:nvPr/>
        </p:nvSpPr>
        <p:spPr>
          <a:xfrm>
            <a:off x="310551" y="5917721"/>
            <a:ext cx="55755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Escolha</a:t>
            </a:r>
            <a:r>
              <a:rPr lang="en-US" dirty="0"/>
              <a:t> o </a:t>
            </a:r>
            <a:r>
              <a:rPr lang="en-US" dirty="0" err="1"/>
              <a:t>idioma</a:t>
            </a:r>
            <a:r>
              <a:rPr lang="en-US" dirty="0"/>
              <a:t> e o </a:t>
            </a:r>
            <a:r>
              <a:rPr lang="en-US" dirty="0" err="1"/>
              <a:t>mapeamento</a:t>
            </a:r>
            <a:r>
              <a:rPr lang="en-US" dirty="0"/>
              <a:t> do </a:t>
            </a:r>
            <a:r>
              <a:rPr lang="en-US" dirty="0" err="1"/>
              <a:t>teclado</a:t>
            </a:r>
            <a:r>
              <a:rPr lang="en-US" dirty="0"/>
              <a:t> e continue.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D9A7D-1489-47C9-8A83-C3DAB926C5DE}"/>
              </a:ext>
            </a:extLst>
          </p:cNvPr>
          <p:cNvCxnSpPr/>
          <p:nvPr/>
        </p:nvCxnSpPr>
        <p:spPr>
          <a:xfrm>
            <a:off x="6573328" y="4107611"/>
            <a:ext cx="914400" cy="914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61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8DEEF8-E257-4D7F-8D30-D954A53C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1" y="264384"/>
            <a:ext cx="7694904" cy="484275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7D7A08-6113-4897-BBFA-EE1899C627E8}"/>
              </a:ext>
            </a:extLst>
          </p:cNvPr>
          <p:cNvSpPr txBox="1"/>
          <p:nvPr/>
        </p:nvSpPr>
        <p:spPr>
          <a:xfrm>
            <a:off x="296174" y="5759570"/>
            <a:ext cx="6927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Pode </a:t>
            </a:r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selecionado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instalação</a:t>
            </a:r>
            <a:r>
              <a:rPr lang="en-US" dirty="0"/>
              <a:t> normal se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configurações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. Eu </a:t>
            </a:r>
            <a:r>
              <a:rPr lang="en-US" dirty="0" err="1"/>
              <a:t>selecionei</a:t>
            </a:r>
            <a:r>
              <a:rPr lang="en-US" dirty="0"/>
              <a:t> a </a:t>
            </a:r>
            <a:r>
              <a:rPr lang="en-US" dirty="0" err="1"/>
              <a:t>instalação</a:t>
            </a:r>
            <a:r>
              <a:rPr lang="en-US" dirty="0"/>
              <a:t> </a:t>
            </a:r>
            <a:r>
              <a:rPr lang="en-US" dirty="0" err="1"/>
              <a:t>mínima</a:t>
            </a:r>
            <a:r>
              <a:rPr lang="en-US" dirty="0"/>
              <a:t> para </a:t>
            </a:r>
            <a:r>
              <a:rPr lang="en-US" dirty="0" err="1"/>
              <a:t>poupar</a:t>
            </a:r>
            <a:r>
              <a:rPr lang="en-US" dirty="0"/>
              <a:t> meu disco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desnecessárias</a:t>
            </a:r>
            <a:r>
              <a:rPr lang="en-US" dirty="0"/>
              <a:t>. Continue.</a:t>
            </a:r>
            <a:endParaRPr lang="en-US" dirty="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CC072A-5DA2-4895-8096-047AE5F605AF}"/>
              </a:ext>
            </a:extLst>
          </p:cNvPr>
          <p:cNvCxnSpPr/>
          <p:nvPr/>
        </p:nvCxnSpPr>
        <p:spPr>
          <a:xfrm flipH="1">
            <a:off x="1535502" y="3288101"/>
            <a:ext cx="1227827" cy="2300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92583D-DB1A-4AFF-A99C-70A4EF985ED3}"/>
              </a:ext>
            </a:extLst>
          </p:cNvPr>
          <p:cNvCxnSpPr/>
          <p:nvPr/>
        </p:nvCxnSpPr>
        <p:spPr>
          <a:xfrm flipH="1">
            <a:off x="1534603" y="2913392"/>
            <a:ext cx="1184695" cy="86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157BC-5ECF-4D56-9C9B-E1852C5ACDB5}"/>
              </a:ext>
            </a:extLst>
          </p:cNvPr>
          <p:cNvCxnSpPr/>
          <p:nvPr/>
        </p:nvCxnSpPr>
        <p:spPr>
          <a:xfrm>
            <a:off x="6442135" y="3746380"/>
            <a:ext cx="914400" cy="914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0A0B7AC-CEF1-4AA5-B7F3-33C727F30D2C}"/>
              </a:ext>
            </a:extLst>
          </p:cNvPr>
          <p:cNvSpPr txBox="1"/>
          <p:nvPr/>
        </p:nvSpPr>
        <p:spPr>
          <a:xfrm>
            <a:off x="522565" y="5458415"/>
            <a:ext cx="7548007" cy="632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latin typeface="+mj-lt"/>
                <a:ea typeface="+mj-ea"/>
                <a:cs typeface="+mj-cs"/>
              </a:rPr>
              <a:t>Pesquise a opção “Ativar ou desativar recursos do Windows”.</a:t>
            </a:r>
            <a:endParaRPr lang="en-US" sz="2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0C5FEA6-E5B6-480D-BD74-26F14540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69" y="288587"/>
            <a:ext cx="6274296" cy="50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9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B896EB0-06A3-42F4-B0E2-6623E37A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1" y="277826"/>
            <a:ext cx="7896187" cy="501852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8A6B96B-64B0-41D7-A6B0-3CAAA111FD0A}"/>
              </a:ext>
            </a:extLst>
          </p:cNvPr>
          <p:cNvCxnSpPr/>
          <p:nvPr/>
        </p:nvCxnSpPr>
        <p:spPr>
          <a:xfrm>
            <a:off x="6616460" y="3935083"/>
            <a:ext cx="914400" cy="914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3ACFF5-3EA8-48A2-B021-C19759480102}"/>
              </a:ext>
            </a:extLst>
          </p:cNvPr>
          <p:cNvSpPr txBox="1"/>
          <p:nvPr/>
        </p:nvSpPr>
        <p:spPr>
          <a:xfrm>
            <a:off x="237766" y="5413614"/>
            <a:ext cx="7315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Por padrão, onde há uma partição somente já vem a primeira opção, mas caso queira mexer em partições e até mesmo olhar estado/espaço, pesquise mais sobre e vá em "Opções avançadas“.</a:t>
            </a:r>
            <a:r>
              <a:rPr lang="en-US" b="1"/>
              <a:t> </a:t>
            </a:r>
            <a:r>
              <a:rPr lang="en-US"/>
              <a:t>Por fim, clique em </a:t>
            </a:r>
            <a:r>
              <a:rPr lang="en-US" b="1"/>
              <a:t>"Instalar agora</a:t>
            </a:r>
            <a:r>
              <a:rPr lang="en-US"/>
              <a:t>".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975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F9E5F75-CB37-4652-B9F7-A94CF4A8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2" y="412790"/>
            <a:ext cx="7910564" cy="502177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1054507-8A7A-4D03-8672-738BB039939B}"/>
              </a:ext>
            </a:extLst>
          </p:cNvPr>
          <p:cNvCxnSpPr>
            <a:cxnSpLocks/>
          </p:cNvCxnSpPr>
          <p:nvPr/>
        </p:nvCxnSpPr>
        <p:spPr>
          <a:xfrm>
            <a:off x="6250472" y="3794435"/>
            <a:ext cx="811509" cy="8479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3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3C9D26-A36F-4409-8775-01812149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5" y="419276"/>
            <a:ext cx="7896188" cy="493691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13CC994-624A-4962-8581-653AABC2D562}"/>
              </a:ext>
            </a:extLst>
          </p:cNvPr>
          <p:cNvCxnSpPr/>
          <p:nvPr/>
        </p:nvCxnSpPr>
        <p:spPr>
          <a:xfrm>
            <a:off x="6717102" y="4136366"/>
            <a:ext cx="914400" cy="914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08B82E-07F7-4C09-A418-8DDF4BEBFB5F}"/>
              </a:ext>
            </a:extLst>
          </p:cNvPr>
          <p:cNvSpPr txBox="1"/>
          <p:nvPr/>
        </p:nvSpPr>
        <p:spPr>
          <a:xfrm>
            <a:off x="381539" y="564365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 o </a:t>
            </a:r>
            <a:r>
              <a:rPr lang="en-US" dirty="0" err="1"/>
              <a:t>fuso</a:t>
            </a:r>
            <a:r>
              <a:rPr lang="en-US" dirty="0"/>
              <a:t> </a:t>
            </a:r>
            <a:r>
              <a:rPr lang="en-US" dirty="0" err="1"/>
              <a:t>horário</a:t>
            </a:r>
            <a:r>
              <a:rPr lang="en-US" dirty="0"/>
              <a:t>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configurado</a:t>
            </a:r>
            <a:r>
              <a:rPr lang="en-US" dirty="0"/>
              <a:t>,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avançar</a:t>
            </a:r>
            <a:r>
              <a:rPr lang="en-US" dirty="0"/>
              <a:t>!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92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AA1057D-CCE5-421D-A526-CC2B0D99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0" y="240261"/>
            <a:ext cx="7536753" cy="479173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7163CB-CB60-4793-AA18-10949DC6455C}"/>
              </a:ext>
            </a:extLst>
          </p:cNvPr>
          <p:cNvSpPr txBox="1"/>
          <p:nvPr/>
        </p:nvSpPr>
        <p:spPr>
          <a:xfrm>
            <a:off x="353683" y="5414513"/>
            <a:ext cx="6740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aonde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configurar</a:t>
            </a:r>
            <a:r>
              <a:rPr lang="en-US" dirty="0"/>
              <a:t> as </a:t>
            </a:r>
            <a:r>
              <a:rPr lang="en-US" dirty="0" err="1"/>
              <a:t>informações</a:t>
            </a:r>
            <a:r>
              <a:rPr lang="en-US" dirty="0"/>
              <a:t>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!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99630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A02AE91-9E59-421B-AFC2-74236E9B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8" y="856163"/>
            <a:ext cx="7752413" cy="486826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5DA1BC-344B-47C2-8C4F-994C20D8A7AE}"/>
              </a:ext>
            </a:extLst>
          </p:cNvPr>
          <p:cNvSpPr txBox="1"/>
          <p:nvPr/>
        </p:nvSpPr>
        <p:spPr>
          <a:xfrm>
            <a:off x="368060" y="3680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Exemplo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0B553-FCFE-445C-B671-C47BDFDBD5E2}"/>
              </a:ext>
            </a:extLst>
          </p:cNvPr>
          <p:cNvSpPr txBox="1"/>
          <p:nvPr/>
        </p:nvSpPr>
        <p:spPr>
          <a:xfrm>
            <a:off x="368060" y="6075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 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continuar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18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3063E3DD-D0F4-4DEA-9AD8-353670C8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92" y="337625"/>
            <a:ext cx="7418363" cy="55637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CDE901-29F9-47A7-8866-ADBEB44EBAA0}"/>
              </a:ext>
            </a:extLst>
          </p:cNvPr>
          <p:cNvSpPr txBox="1"/>
          <p:nvPr/>
        </p:nvSpPr>
        <p:spPr>
          <a:xfrm>
            <a:off x="425570" y="6090249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Seu sistema está instalando!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4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DC87A7-F134-4A01-9A82-FEFFC15A9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0" r="-1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10FEB-28F4-44E5-B7E7-61ACEEE824F2}"/>
              </a:ext>
            </a:extLst>
          </p:cNvPr>
          <p:cNvSpPr txBox="1"/>
          <p:nvPr/>
        </p:nvSpPr>
        <p:spPr>
          <a:xfrm>
            <a:off x="9540815" y="3013494"/>
            <a:ext cx="25562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Após</a:t>
            </a:r>
            <a:r>
              <a:rPr lang="en-US" dirty="0"/>
              <a:t> o </a:t>
            </a:r>
            <a:r>
              <a:rPr lang="en-US" dirty="0" err="1"/>
              <a:t>término</a:t>
            </a:r>
            <a:r>
              <a:rPr lang="en-US" dirty="0"/>
              <a:t> da </a:t>
            </a:r>
            <a:r>
              <a:rPr lang="en-US" dirty="0" err="1"/>
              <a:t>instalação</a:t>
            </a:r>
            <a:r>
              <a:rPr lang="en-US" dirty="0"/>
              <a:t>, </a:t>
            </a:r>
            <a:r>
              <a:rPr lang="en-US" dirty="0" err="1"/>
              <a:t>reinicie</a:t>
            </a:r>
            <a:r>
              <a:rPr lang="en-US" dirty="0"/>
              <a:t> a </a:t>
            </a:r>
            <a:r>
              <a:rPr lang="en-US" dirty="0" err="1"/>
              <a:t>máquina</a:t>
            </a:r>
            <a:r>
              <a:rPr lang="en-US" dirty="0"/>
              <a:t> com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pedindo</a:t>
            </a:r>
            <a:r>
              <a:rPr lang="en-US" dirty="0"/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072EC0-A8CA-4C79-85D8-23532C35A155}"/>
              </a:ext>
            </a:extLst>
          </p:cNvPr>
          <p:cNvCxnSpPr/>
          <p:nvPr/>
        </p:nvCxnSpPr>
        <p:spPr>
          <a:xfrm flipH="1" flipV="1">
            <a:off x="7387086" y="4173747"/>
            <a:ext cx="940279" cy="6383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14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70162C91-0FA7-44C6-B7D3-25943FFF9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0" r="-1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16DB103-01B7-465F-90CE-531D891A4A4D}"/>
              </a:ext>
            </a:extLst>
          </p:cNvPr>
          <p:cNvCxnSpPr/>
          <p:nvPr/>
        </p:nvCxnSpPr>
        <p:spPr>
          <a:xfrm flipH="1" flipV="1">
            <a:off x="4554748" y="3339861"/>
            <a:ext cx="1285335" cy="2645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128C13-6687-42C0-B92F-DAE41BA1DFB7}"/>
              </a:ext>
            </a:extLst>
          </p:cNvPr>
          <p:cNvSpPr txBox="1"/>
          <p:nvPr/>
        </p:nvSpPr>
        <p:spPr>
          <a:xfrm>
            <a:off x="9525539" y="324263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Na </a:t>
            </a:r>
            <a:r>
              <a:rPr lang="en-US" dirty="0" err="1">
                <a:cs typeface="Calibri"/>
              </a:rPr>
              <a:t>primeira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irá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aparecer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usuários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máquina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selecione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prossiga</a:t>
            </a:r>
            <a:r>
              <a:rPr lang="en-US" dirty="0"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9122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C533FC14-E920-4425-8E33-053339AFE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0" r="-1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DD1F8F-8B68-49F7-9303-BC185EF26FC8}"/>
              </a:ext>
            </a:extLst>
          </p:cNvPr>
          <p:cNvCxnSpPr/>
          <p:nvPr/>
        </p:nvCxnSpPr>
        <p:spPr>
          <a:xfrm flipH="1" flipV="1">
            <a:off x="4094672" y="3742427"/>
            <a:ext cx="1285336" cy="8252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EAFF77-C9A9-4756-AB5F-D376DECC4B74}"/>
              </a:ext>
            </a:extLst>
          </p:cNvPr>
          <p:cNvCxnSpPr/>
          <p:nvPr/>
        </p:nvCxnSpPr>
        <p:spPr>
          <a:xfrm flipH="1" flipV="1">
            <a:off x="6034718" y="4273490"/>
            <a:ext cx="1084052" cy="7246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B6466C-F2E8-4BD7-96CD-014503363CA6}"/>
              </a:ext>
            </a:extLst>
          </p:cNvPr>
          <p:cNvSpPr txBox="1"/>
          <p:nvPr/>
        </p:nvSpPr>
        <p:spPr>
          <a:xfrm>
            <a:off x="9352112" y="338550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Coloque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senha</a:t>
            </a:r>
            <a:r>
              <a:rPr lang="en-US" dirty="0"/>
              <a:t> e 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aperte</a:t>
            </a:r>
            <a:r>
              <a:rPr lang="en-US" dirty="0"/>
              <a:t> a </a:t>
            </a:r>
            <a:r>
              <a:rPr lang="en-US" dirty="0" err="1"/>
              <a:t>tecla</a:t>
            </a:r>
            <a:r>
              <a:rPr lang="en-US" dirty="0"/>
              <a:t> enter!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70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0101-5D82-4AEE-899B-2F40E49222D4}"/>
              </a:ext>
            </a:extLst>
          </p:cNvPr>
          <p:cNvSpPr txBox="1"/>
          <p:nvPr/>
        </p:nvSpPr>
        <p:spPr>
          <a:xfrm>
            <a:off x="9453653" y="2940709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Já dentro do Desktop, aperte ctrl + alt + t para acessar o terminal e você terá essa tela em sua fase final!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A45BF-6857-4702-8F0F-4DC8F6470B4E}"/>
              </a:ext>
            </a:extLst>
          </p:cNvPr>
          <p:cNvSpPr txBox="1"/>
          <p:nvPr/>
        </p:nvSpPr>
        <p:spPr>
          <a:xfrm>
            <a:off x="10818602" y="63184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Boa sorte!</a:t>
            </a:r>
            <a:endParaRPr lang="en-US" dirty="0">
              <a:cs typeface="Calibri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C290166-BD17-43E5-9D1F-05626284F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89"/>
          <a:stretch/>
        </p:blipFill>
        <p:spPr>
          <a:xfrm>
            <a:off x="-4852" y="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338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C63C9D-8E4C-4843-B271-D4134745A272}"/>
              </a:ext>
            </a:extLst>
          </p:cNvPr>
          <p:cNvSpPr txBox="1"/>
          <p:nvPr/>
        </p:nvSpPr>
        <p:spPr>
          <a:xfrm>
            <a:off x="1203960" y="5253228"/>
            <a:ext cx="4892040" cy="3209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Ative</a:t>
            </a:r>
            <a:r>
              <a:rPr lang="en-US" sz="2000" dirty="0"/>
              <a:t> o Hyper-V com </a:t>
            </a:r>
            <a:r>
              <a:rPr lang="en-US" sz="2000" dirty="0" err="1"/>
              <a:t>todas</a:t>
            </a:r>
            <a:r>
              <a:rPr lang="en-US" sz="2000" dirty="0"/>
              <a:t> as sub </a:t>
            </a:r>
            <a:r>
              <a:rPr lang="en-US" sz="2000" dirty="0" err="1"/>
              <a:t>caixas</a:t>
            </a:r>
            <a:r>
              <a:rPr lang="en-US" sz="2000" dirty="0"/>
              <a:t> </a:t>
            </a:r>
            <a:r>
              <a:rPr lang="en-US" sz="2000" dirty="0" err="1"/>
              <a:t>ativas</a:t>
            </a:r>
            <a:r>
              <a:rPr lang="en-US" sz="2000" dirty="0"/>
              <a:t>, logo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seguida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r>
              <a:rPr lang="en-US" sz="2000" dirty="0"/>
              <a:t> </a:t>
            </a:r>
            <a:r>
              <a:rPr lang="en-US" sz="2000" dirty="0" err="1"/>
              <a:t>pedirá</a:t>
            </a:r>
            <a:r>
              <a:rPr lang="en-US" sz="2000" dirty="0"/>
              <a:t> par </a:t>
            </a:r>
            <a:r>
              <a:rPr lang="en-US" sz="2000" dirty="0" err="1"/>
              <a:t>aplicar</a:t>
            </a:r>
            <a:r>
              <a:rPr lang="en-US" sz="2000" dirty="0"/>
              <a:t> e </a:t>
            </a:r>
            <a:r>
              <a:rPr lang="en-US" sz="2000" dirty="0" err="1"/>
              <a:t>reiniciar</a:t>
            </a:r>
            <a:r>
              <a:rPr lang="en-US" sz="2000" dirty="0"/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BE59002-7CA3-4573-9DB1-7CDDDE8B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4" y="402902"/>
            <a:ext cx="5025525" cy="44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90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DCA4D27-32F8-457B-B879-83C92745A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4" b="45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6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41A4DB-734A-4CA7-B4D6-6AAAEF92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1" y="645583"/>
            <a:ext cx="2755581" cy="5566833"/>
          </a:xfrm>
          <a:prstGeom prst="rect">
            <a:avLst/>
          </a:pr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1CCDDA-1FFC-4C45-9C1B-56886863F1D5}"/>
              </a:ext>
            </a:extLst>
          </p:cNvPr>
          <p:cNvSpPr txBox="1"/>
          <p:nvPr/>
        </p:nvSpPr>
        <p:spPr>
          <a:xfrm>
            <a:off x="3825770" y="2852575"/>
            <a:ext cx="4892040" cy="1152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menu </a:t>
            </a:r>
            <a:r>
              <a:rPr lang="en-US" sz="2000" dirty="0" err="1"/>
              <a:t>iniciar</a:t>
            </a:r>
            <a:r>
              <a:rPr lang="en-US" sz="2000" dirty="0"/>
              <a:t>, procure por Hyper-V Quick Create </a:t>
            </a:r>
            <a:r>
              <a:rPr lang="en-US" sz="2000" dirty="0" err="1"/>
              <a:t>nas</a:t>
            </a:r>
            <a:r>
              <a:rPr lang="en-US" sz="2000" dirty="0"/>
              <a:t> Ferramentas </a:t>
            </a:r>
            <a:r>
              <a:rPr lang="en-US" sz="2000" dirty="0" err="1"/>
              <a:t>Administrativas</a:t>
            </a:r>
            <a:r>
              <a:rPr lang="en-US" sz="2000" dirty="0"/>
              <a:t>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89C353A-D3BF-44B3-9C0C-66193841C4DD}"/>
              </a:ext>
            </a:extLst>
          </p:cNvPr>
          <p:cNvCxnSpPr>
            <a:cxnSpLocks/>
          </p:cNvCxnSpPr>
          <p:nvPr/>
        </p:nvCxnSpPr>
        <p:spPr>
          <a:xfrm flipH="1">
            <a:off x="3474192" y="4543865"/>
            <a:ext cx="1083741" cy="1474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B94095-059E-4BCA-8EFD-3FEEA025EE47}"/>
              </a:ext>
            </a:extLst>
          </p:cNvPr>
          <p:cNvSpPr txBox="1"/>
          <p:nvPr/>
        </p:nvSpPr>
        <p:spPr>
          <a:xfrm>
            <a:off x="643467" y="5020630"/>
            <a:ext cx="4892040" cy="11528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Na </a:t>
            </a:r>
            <a:r>
              <a:rPr lang="en-US" sz="2000" dirty="0" err="1"/>
              <a:t>tela</a:t>
            </a:r>
            <a:r>
              <a:rPr lang="en-US" sz="2000" dirty="0"/>
              <a:t> de </a:t>
            </a:r>
            <a:r>
              <a:rPr lang="en-US" sz="2000" dirty="0" err="1"/>
              <a:t>criação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aparecer</a:t>
            </a:r>
            <a:r>
              <a:rPr lang="en-US" sz="2000" dirty="0"/>
              <a:t> </a:t>
            </a:r>
            <a:r>
              <a:rPr lang="en-US" sz="2000" dirty="0" err="1"/>
              <a:t>algumas</a:t>
            </a:r>
            <a:r>
              <a:rPr lang="en-US" sz="2000" dirty="0"/>
              <a:t> </a:t>
            </a:r>
            <a:r>
              <a:rPr lang="en-US" sz="2000" dirty="0" err="1"/>
              <a:t>opções</a:t>
            </a:r>
            <a:r>
              <a:rPr lang="en-US" sz="2000" dirty="0"/>
              <a:t> (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) e 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b="1" dirty="0"/>
              <a:t>“Fonte de </a:t>
            </a:r>
            <a:r>
              <a:rPr lang="en-US" sz="2000" b="1" dirty="0" err="1"/>
              <a:t>instalação</a:t>
            </a:r>
            <a:r>
              <a:rPr lang="en-US" sz="2000" b="1" dirty="0"/>
              <a:t> local” </a:t>
            </a:r>
            <a:r>
              <a:rPr lang="en-US" sz="2000" dirty="0"/>
              <a:t>para </a:t>
            </a:r>
            <a:r>
              <a:rPr lang="en-US" sz="2000" dirty="0" err="1"/>
              <a:t>instalalar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ISO local.</a:t>
            </a:r>
            <a:endParaRPr lang="en-US" sz="20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B4DE-3C09-47BF-A568-C23F6217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1" y="190654"/>
            <a:ext cx="7830643" cy="463932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AD4D2E5-4B47-49D2-BBB7-17C25C973F02}"/>
              </a:ext>
            </a:extLst>
          </p:cNvPr>
          <p:cNvCxnSpPr/>
          <p:nvPr/>
        </p:nvCxnSpPr>
        <p:spPr>
          <a:xfrm>
            <a:off x="2089562" y="2762106"/>
            <a:ext cx="0" cy="9186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8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CCEA66-34F5-4901-A779-30D43F25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311994"/>
            <a:ext cx="7047923" cy="417589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5345BD-949D-4703-89D1-3C731068CB5A}"/>
              </a:ext>
            </a:extLst>
          </p:cNvPr>
          <p:cNvSpPr txBox="1"/>
          <p:nvPr/>
        </p:nvSpPr>
        <p:spPr>
          <a:xfrm>
            <a:off x="643467" y="5280258"/>
            <a:ext cx="662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Logo em seguida irá até a opção de </a:t>
            </a:r>
            <a:r>
              <a:rPr lang="pt-BR" b="1" dirty="0"/>
              <a:t>“Alterar Origem da Instalação...”.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61EBD7B-BDB9-4DA4-AFB9-245AFD5D485C}"/>
              </a:ext>
            </a:extLst>
          </p:cNvPr>
          <p:cNvCxnSpPr>
            <a:cxnSpLocks/>
          </p:cNvCxnSpPr>
          <p:nvPr/>
        </p:nvCxnSpPr>
        <p:spPr>
          <a:xfrm flipV="1">
            <a:off x="5738192" y="1554184"/>
            <a:ext cx="0" cy="12346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5E1010-91E9-4054-9EF8-DCEB74F6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6" y="159957"/>
            <a:ext cx="7047923" cy="49864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B2CA3E-A56B-4262-BE56-1FF3582D7A67}"/>
              </a:ext>
            </a:extLst>
          </p:cNvPr>
          <p:cNvSpPr txBox="1"/>
          <p:nvPr/>
        </p:nvSpPr>
        <p:spPr>
          <a:xfrm>
            <a:off x="160576" y="5632848"/>
            <a:ext cx="699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Procure a sua imagem (ISO) para virtualização, em seguida vá em </a:t>
            </a:r>
            <a:r>
              <a:rPr lang="pt-BR" b="1" dirty="0"/>
              <a:t>“Abrir”.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13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19E7FE-1870-4AC1-A151-BCD4686D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4" y="860634"/>
            <a:ext cx="7047923" cy="417589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BF7FDE-B4E0-42D9-9E22-6173B9C298E9}"/>
              </a:ext>
            </a:extLst>
          </p:cNvPr>
          <p:cNvCxnSpPr/>
          <p:nvPr/>
        </p:nvCxnSpPr>
        <p:spPr>
          <a:xfrm flipH="1" flipV="1">
            <a:off x="3390181" y="2376577"/>
            <a:ext cx="451448" cy="12853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D1C9D69-1801-4DAB-8A98-AFA827D0D46D}"/>
              </a:ext>
            </a:extLst>
          </p:cNvPr>
          <p:cNvSpPr txBox="1"/>
          <p:nvPr/>
        </p:nvSpPr>
        <p:spPr>
          <a:xfrm>
            <a:off x="640332" y="55430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Desmarque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marcada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61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55A680-6F80-4DCD-B7A8-8A578BAF6821}"/>
              </a:ext>
            </a:extLst>
          </p:cNvPr>
          <p:cNvSpPr txBox="1"/>
          <p:nvPr/>
        </p:nvSpPr>
        <p:spPr>
          <a:xfrm>
            <a:off x="563954" y="5471716"/>
            <a:ext cx="311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Agora crie sua máquina virtual!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5C8F2DE-7266-4C3B-9205-D7A5E13B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9" y="274935"/>
            <a:ext cx="7830643" cy="4639322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E2C2493-ED3A-43A6-BB40-0508FB1FACED}"/>
              </a:ext>
            </a:extLst>
          </p:cNvPr>
          <p:cNvCxnSpPr>
            <a:cxnSpLocks/>
          </p:cNvCxnSpPr>
          <p:nvPr/>
        </p:nvCxnSpPr>
        <p:spPr>
          <a:xfrm flipV="1">
            <a:off x="5981156" y="4722002"/>
            <a:ext cx="0" cy="9343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9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12" ma:contentTypeDescription="Create a new document." ma:contentTypeScope="" ma:versionID="a9098ca46711cb38e265bd4d159e487d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0a724ad979b6a6db8897a9211af2c264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376E4C-EE02-4BF1-9EEF-DA8229D69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23CDD2-6C8B-4E25-AB08-C0C9B6E6D9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fe025bb9-070a-4424-8929-b6cadbd5fd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DBAECB-C354-4079-91D9-5F6363026A65}">
  <ds:schemaRefs>
    <ds:schemaRef ds:uri="http://purl.org/dc/elements/1.1/"/>
    <ds:schemaRef ds:uri="http://www.w3.org/XML/1998/namespace"/>
    <ds:schemaRef ds:uri="93aadb1b-f078-425f-a07f-e2cc4bed1fef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e025bb9-070a-4424-8929-b6cadbd5fdb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380</Words>
  <Application>Microsoft Office PowerPoint</Application>
  <PresentationFormat>Widescreen</PresentationFormat>
  <Paragraphs>32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BARROS REIS .</dc:creator>
  <cp:lastModifiedBy>RAFAEL BARROS REIS .</cp:lastModifiedBy>
  <cp:revision>2</cp:revision>
  <dcterms:created xsi:type="dcterms:W3CDTF">2020-02-26T01:08:45Z</dcterms:created>
  <dcterms:modified xsi:type="dcterms:W3CDTF">2020-02-26T01:15:54Z</dcterms:modified>
</cp:coreProperties>
</file>