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504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303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1.png"/><Relationship Id="rId18" Type="http://schemas.openxmlformats.org/officeDocument/2006/relationships/image" Target="../media/image26.png"/><Relationship Id="rId3" Type="http://schemas.openxmlformats.org/officeDocument/2006/relationships/image" Target="../media/image10.png"/><Relationship Id="rId21" Type="http://schemas.openxmlformats.org/officeDocument/2006/relationships/image" Target="../media/image18.png"/><Relationship Id="rId7" Type="http://schemas.openxmlformats.org/officeDocument/2006/relationships/image" Target="../media/image12.png"/><Relationship Id="rId12" Type="http://schemas.openxmlformats.org/officeDocument/2006/relationships/image" Target="../media/image40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3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37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23" Type="http://schemas.openxmlformats.org/officeDocument/2006/relationships/image" Target="../media/image20.png"/><Relationship Id="rId10" Type="http://schemas.openxmlformats.org/officeDocument/2006/relationships/image" Target="../media/image39.png"/><Relationship Id="rId19" Type="http://schemas.openxmlformats.org/officeDocument/2006/relationships/image" Target="../media/image45.png"/><Relationship Id="rId4" Type="http://schemas.openxmlformats.org/officeDocument/2006/relationships/image" Target="../media/image1.png"/><Relationship Id="rId9" Type="http://schemas.openxmlformats.org/officeDocument/2006/relationships/image" Target="../media/image1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538960" y="4088867"/>
            <a:ext cx="3209020" cy="1767356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2248717" y="-1210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pt-BR" dirty="0">
                <a:latin typeface="Consolas" panose="020B0609020204030204" pitchFamily="49" charset="0"/>
                <a:ea typeface="Arial"/>
                <a:cs typeface="Arial"/>
                <a:sym typeface="Arial"/>
              </a:rPr>
              <a:t>Storyboard - Shadowtech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200168" y="1193139"/>
            <a:ext cx="3445565" cy="1880035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8211184" y="1186716"/>
            <a:ext cx="3445565" cy="1880035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386" y="2228029"/>
            <a:ext cx="861775" cy="8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 descr="Uma imagem contendo relógi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54938" y="2307344"/>
            <a:ext cx="829562" cy="78701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/>
          <p:nvPr/>
        </p:nvSpPr>
        <p:spPr>
          <a:xfrm>
            <a:off x="4201450" y="4091600"/>
            <a:ext cx="3435139" cy="1794061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505501" y="1198299"/>
            <a:ext cx="3188324" cy="1880035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930" y="4179572"/>
            <a:ext cx="492425" cy="4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EF50725-B595-4F50-A8D2-CE9055CDF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41" y="1740834"/>
            <a:ext cx="445562" cy="48193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4342D92-D9B1-4202-B8FD-DE709E492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6867" y="1319049"/>
            <a:ext cx="560598" cy="560598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80E0FD50-E16B-4E8B-B5FE-15A84EE6E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9246" y="1722706"/>
            <a:ext cx="561462" cy="561462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C1685771-E5EF-4A17-91BE-5D63A023B6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0744" y="1990156"/>
            <a:ext cx="1348388" cy="28072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78358E82-E4E1-4AF2-A42C-86C66B0CE0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9445" y="1240452"/>
            <a:ext cx="500382" cy="500382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54C999A4-F2C1-4FF0-A5DC-3C58216CD2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6915" y="1243853"/>
            <a:ext cx="500382" cy="500382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22DABDA5-78E1-46F5-BA29-38E87CC985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20501" y="2250475"/>
            <a:ext cx="829561" cy="829561"/>
          </a:xfrm>
          <a:prstGeom prst="rect">
            <a:avLst/>
          </a:prstGeom>
        </p:spPr>
      </p:pic>
      <p:pic>
        <p:nvPicPr>
          <p:cNvPr id="1036" name="Picture 12" descr="https://www.flaticon.com/premium-icon/icons/svg/2141/2141342.svg">
            <a:extLst>
              <a:ext uri="{FF2B5EF4-FFF2-40B4-BE49-F238E27FC236}">
                <a16:creationId xmlns:a16="http://schemas.microsoft.com/office/drawing/2014/main" id="{5B4B5378-471C-4A4C-9499-0CC96B37C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806" y="1978679"/>
            <a:ext cx="1088072" cy="108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Google Shape;105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733310" y="2209735"/>
            <a:ext cx="876823" cy="8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2761E8-7763-400D-A988-D8DBD349CE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41512" y="2426515"/>
            <a:ext cx="272821" cy="272821"/>
          </a:xfrm>
          <a:prstGeom prst="rect">
            <a:avLst/>
          </a:prstGeom>
        </p:spPr>
      </p:pic>
      <p:pic>
        <p:nvPicPr>
          <p:cNvPr id="67" name="Google Shape;105;p13">
            <a:extLst>
              <a:ext uri="{FF2B5EF4-FFF2-40B4-BE49-F238E27FC236}">
                <a16:creationId xmlns:a16="http://schemas.microsoft.com/office/drawing/2014/main" id="{AA21CB06-CA39-458E-9771-91E303DCB5F9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3256" y="4797058"/>
            <a:ext cx="1207475" cy="1057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 descr="Fundo preto com letras brancas&#10;&#10;Descrição gerada automaticamente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19533" y="1584321"/>
            <a:ext cx="282299" cy="409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14FBF9CF-A2DE-4C6E-981C-D72FF9B21B2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8887" y="5270892"/>
            <a:ext cx="856758" cy="583171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6674BEE1-9669-40DE-B793-F1BB038064E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56284" y="4911652"/>
            <a:ext cx="800145" cy="800145"/>
          </a:xfrm>
          <a:prstGeom prst="rect">
            <a:avLst/>
          </a:prstGeom>
        </p:spPr>
      </p:pic>
      <p:pic>
        <p:nvPicPr>
          <p:cNvPr id="87" name="Google Shape;87;p13" descr="Laptop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 flipH="1">
            <a:off x="1869775" y="4033912"/>
            <a:ext cx="1800290" cy="188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descr="Uma imagem contendo placar, placa, desenho&#10;&#10;Descrição gerada automaticamente">
            <a:extLst>
              <a:ext uri="{FF2B5EF4-FFF2-40B4-BE49-F238E27FC236}">
                <a16:creationId xmlns:a16="http://schemas.microsoft.com/office/drawing/2014/main" id="{3C713D1A-E392-4B56-9226-888AD42BFA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87843" y="2209340"/>
            <a:ext cx="870591" cy="870591"/>
          </a:xfrm>
          <a:prstGeom prst="rect">
            <a:avLst/>
          </a:prstGeom>
        </p:spPr>
      </p:pic>
      <p:pic>
        <p:nvPicPr>
          <p:cNvPr id="10" name="Imagem 9" descr="Uma imagem contendo placa&#10;&#10;Descrição gerada automaticamente">
            <a:extLst>
              <a:ext uri="{FF2B5EF4-FFF2-40B4-BE49-F238E27FC236}">
                <a16:creationId xmlns:a16="http://schemas.microsoft.com/office/drawing/2014/main" id="{24DAA8C8-82E4-431E-9044-301CCF9CCD0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60749" y="2192879"/>
            <a:ext cx="896521" cy="896521"/>
          </a:xfrm>
          <a:prstGeom prst="rect">
            <a:avLst/>
          </a:prstGeom>
        </p:spPr>
      </p:pic>
      <p:pic>
        <p:nvPicPr>
          <p:cNvPr id="14" name="Imagem 13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EA67272A-0CFF-45E5-96E6-02083E98520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935638" y="2160929"/>
            <a:ext cx="928471" cy="928471"/>
          </a:xfrm>
          <a:prstGeom prst="rect">
            <a:avLst/>
          </a:prstGeom>
        </p:spPr>
      </p:pic>
      <p:pic>
        <p:nvPicPr>
          <p:cNvPr id="16" name="Imagem 15" descr="Placa de sinalização de trânsito&#10;&#10;Descrição gerada automaticamente">
            <a:extLst>
              <a:ext uri="{FF2B5EF4-FFF2-40B4-BE49-F238E27FC236}">
                <a16:creationId xmlns:a16="http://schemas.microsoft.com/office/drawing/2014/main" id="{78A2F998-85CE-4B10-B720-1058AF49F26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767547" y="2157559"/>
            <a:ext cx="934194" cy="934194"/>
          </a:xfrm>
          <a:prstGeom prst="rect">
            <a:avLst/>
          </a:prstGeom>
        </p:spPr>
      </p:pic>
      <p:pic>
        <p:nvPicPr>
          <p:cNvPr id="20" name="Imagem 19" descr="Desenho de rosto de pessoa visto de perto&#10;&#10;Descrição gerada automaticamente">
            <a:extLst>
              <a:ext uri="{FF2B5EF4-FFF2-40B4-BE49-F238E27FC236}">
                <a16:creationId xmlns:a16="http://schemas.microsoft.com/office/drawing/2014/main" id="{698093B2-2BC4-47EA-9BE9-83C1ABD04C6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754378" y="2390098"/>
            <a:ext cx="269698" cy="269698"/>
          </a:xfrm>
          <a:prstGeom prst="rect">
            <a:avLst/>
          </a:prstGeom>
        </p:spPr>
      </p:pic>
      <p:pic>
        <p:nvPicPr>
          <p:cNvPr id="23" name="Imagem 22" descr="Uma imagem contendo relógio&#10;&#10;Descrição gerada automaticamente">
            <a:extLst>
              <a:ext uri="{FF2B5EF4-FFF2-40B4-BE49-F238E27FC236}">
                <a16:creationId xmlns:a16="http://schemas.microsoft.com/office/drawing/2014/main" id="{CCBDC048-98B5-43D2-813D-9B82E02BF0B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flipH="1">
            <a:off x="9486616" y="2356964"/>
            <a:ext cx="285255" cy="285255"/>
          </a:xfrm>
          <a:prstGeom prst="rect">
            <a:avLst/>
          </a:prstGeom>
        </p:spPr>
      </p:pic>
      <p:pic>
        <p:nvPicPr>
          <p:cNvPr id="27" name="Imagem 26" descr="Uma imagem contendo relógio&#10;&#10;Descrição gerada automaticamente">
            <a:extLst>
              <a:ext uri="{FF2B5EF4-FFF2-40B4-BE49-F238E27FC236}">
                <a16:creationId xmlns:a16="http://schemas.microsoft.com/office/drawing/2014/main" id="{6D5AA566-BAD6-450D-B30E-93A34491310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262881" y="2314596"/>
            <a:ext cx="288095" cy="288095"/>
          </a:xfrm>
          <a:prstGeom prst="rect">
            <a:avLst/>
          </a:prstGeom>
        </p:spPr>
      </p:pic>
      <p:pic>
        <p:nvPicPr>
          <p:cNvPr id="30" name="Imagem 29" descr="Uma imagem contendo relógio&#10;&#10;Descrição gerada automaticamente">
            <a:extLst>
              <a:ext uri="{FF2B5EF4-FFF2-40B4-BE49-F238E27FC236}">
                <a16:creationId xmlns:a16="http://schemas.microsoft.com/office/drawing/2014/main" id="{BF6635B4-B87E-4713-8832-75333960041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087978" y="2348887"/>
            <a:ext cx="293332" cy="293332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4D27C6E7-379A-4A25-BBC5-0587599CB27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55403" y="2778022"/>
            <a:ext cx="433857" cy="295314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B8F49A06-C09D-4D8C-A8DD-9AFF63C6BDE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10639" y="2764023"/>
            <a:ext cx="433857" cy="295314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B52D3721-4111-4884-B982-D8D950F7D3A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88379" y="2785100"/>
            <a:ext cx="433857" cy="295314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4EB25018-99D2-4911-8884-2D5FAFA2831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59242" y="2777860"/>
            <a:ext cx="433857" cy="295314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72D7F5A-550C-4625-B03D-3009A6E2E0E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167646" y="1253588"/>
            <a:ext cx="1800225" cy="219075"/>
          </a:xfrm>
          <a:prstGeom prst="rect">
            <a:avLst/>
          </a:prstGeom>
        </p:spPr>
      </p:pic>
      <p:pic>
        <p:nvPicPr>
          <p:cNvPr id="49" name="Imagem 48" descr="Uma imagem contendo relógio&#10;&#10;Descrição gerada automaticamente">
            <a:extLst>
              <a:ext uri="{FF2B5EF4-FFF2-40B4-BE49-F238E27FC236}">
                <a16:creationId xmlns:a16="http://schemas.microsoft.com/office/drawing/2014/main" id="{BA454FC6-AF8F-465F-AF78-2EE273C4985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625259" y="1431694"/>
            <a:ext cx="759844" cy="759844"/>
          </a:xfrm>
          <a:prstGeom prst="rect">
            <a:avLst/>
          </a:prstGeom>
        </p:spPr>
      </p:pic>
      <p:pic>
        <p:nvPicPr>
          <p:cNvPr id="51" name="Imagem 50" descr="Uma imagem contendo preto, placa, desenho&#10;&#10;Descrição gerada automaticamente">
            <a:extLst>
              <a:ext uri="{FF2B5EF4-FFF2-40B4-BE49-F238E27FC236}">
                <a16:creationId xmlns:a16="http://schemas.microsoft.com/office/drawing/2014/main" id="{9C779E09-A795-4F6C-B306-8A0CF378198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989590" y="1571430"/>
            <a:ext cx="490109" cy="490109"/>
          </a:xfrm>
          <a:prstGeom prst="rect">
            <a:avLst/>
          </a:prstGeom>
        </p:spPr>
      </p:pic>
      <p:pic>
        <p:nvPicPr>
          <p:cNvPr id="57" name="Imagem 56" descr="Uma imagem contendo desenho, comida, luz&#10;&#10;Descrição gerada automaticamente">
            <a:extLst>
              <a:ext uri="{FF2B5EF4-FFF2-40B4-BE49-F238E27FC236}">
                <a16:creationId xmlns:a16="http://schemas.microsoft.com/office/drawing/2014/main" id="{7C992645-ECAB-4722-A20D-07B811D407F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625470" y="1500514"/>
            <a:ext cx="616931" cy="616931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D7F48594-EA59-407B-B4AD-686941E75EB1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613795" y="1850916"/>
            <a:ext cx="508079" cy="345703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9DD84CF1-C2BF-402A-948A-A475DB93B767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13215" y="1879647"/>
            <a:ext cx="371243" cy="371243"/>
          </a:xfrm>
          <a:prstGeom prst="rect">
            <a:avLst/>
          </a:prstGeom>
        </p:spPr>
      </p:pic>
      <p:pic>
        <p:nvPicPr>
          <p:cNvPr id="86" name="Google Shape;93;p13">
            <a:extLst>
              <a:ext uri="{FF2B5EF4-FFF2-40B4-BE49-F238E27FC236}">
                <a16:creationId xmlns:a16="http://schemas.microsoft.com/office/drawing/2014/main" id="{F85C1849-5D82-4686-974D-30157367DCC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83" y="2250475"/>
            <a:ext cx="797436" cy="8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Imagem 87">
            <a:extLst>
              <a:ext uri="{FF2B5EF4-FFF2-40B4-BE49-F238E27FC236}">
                <a16:creationId xmlns:a16="http://schemas.microsoft.com/office/drawing/2014/main" id="{5A200B3A-BC13-41AC-B2EE-0CFDCE0BDD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0072" y="2259295"/>
            <a:ext cx="829561" cy="829561"/>
          </a:xfrm>
          <a:prstGeom prst="rect">
            <a:avLst/>
          </a:prstGeom>
        </p:spPr>
      </p:pic>
      <p:pic>
        <p:nvPicPr>
          <p:cNvPr id="91" name="Google Shape;94;p13" descr="Uma imagem contendo relógio&#10;&#10;Descrição gerada automaticamente">
            <a:extLst>
              <a:ext uri="{FF2B5EF4-FFF2-40B4-BE49-F238E27FC236}">
                <a16:creationId xmlns:a16="http://schemas.microsoft.com/office/drawing/2014/main" id="{A5870151-8468-4B1F-B28A-096626DDAF2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519" y="2287855"/>
            <a:ext cx="767628" cy="787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Imagem 94">
            <a:extLst>
              <a:ext uri="{FF2B5EF4-FFF2-40B4-BE49-F238E27FC236}">
                <a16:creationId xmlns:a16="http://schemas.microsoft.com/office/drawing/2014/main" id="{E79583B5-A0F1-4421-932C-A34DA38B875B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18781755">
            <a:off x="589643" y="1757262"/>
            <a:ext cx="508079" cy="345703"/>
          </a:xfrm>
          <a:prstGeom prst="rect">
            <a:avLst/>
          </a:prstGeom>
        </p:spPr>
      </p:pic>
      <p:pic>
        <p:nvPicPr>
          <p:cNvPr id="70" name="Imagem 69" descr="Imagem em preto e branco&#10;&#10;Descrição gerada automaticamente">
            <a:extLst>
              <a:ext uri="{FF2B5EF4-FFF2-40B4-BE49-F238E27FC236}">
                <a16:creationId xmlns:a16="http://schemas.microsoft.com/office/drawing/2014/main" id="{324D9E19-B17E-4BA8-875C-96919FB12381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269202" y="4495875"/>
            <a:ext cx="999423" cy="651139"/>
          </a:xfrm>
          <a:prstGeom prst="rect">
            <a:avLst/>
          </a:prstGeom>
        </p:spPr>
      </p:pic>
      <p:pic>
        <p:nvPicPr>
          <p:cNvPr id="96" name="Google Shape;87;p13" descr="Laptop">
            <a:extLst>
              <a:ext uri="{FF2B5EF4-FFF2-40B4-BE49-F238E27FC236}">
                <a16:creationId xmlns:a16="http://schemas.microsoft.com/office/drawing/2014/main" id="{4C77623D-FB22-4CED-A841-DBE981D795D4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 flipH="1">
            <a:off x="4376369" y="4337085"/>
            <a:ext cx="1827083" cy="183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5B7D66E5-B68F-4500-A945-1660A1B6D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078" y="4795418"/>
            <a:ext cx="1113664" cy="72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Imagem 123">
            <a:extLst>
              <a:ext uri="{FF2B5EF4-FFF2-40B4-BE49-F238E27FC236}">
                <a16:creationId xmlns:a16="http://schemas.microsoft.com/office/drawing/2014/main" id="{E1617004-4236-4D0E-9AA9-0CE65184D530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584595" y="4254826"/>
            <a:ext cx="2724640" cy="341915"/>
          </a:xfrm>
          <a:prstGeom prst="rect">
            <a:avLst/>
          </a:prstGeom>
        </p:spPr>
      </p:pic>
      <p:sp>
        <p:nvSpPr>
          <p:cNvPr id="128" name="Google Shape;84;p13">
            <a:extLst>
              <a:ext uri="{FF2B5EF4-FFF2-40B4-BE49-F238E27FC236}">
                <a16:creationId xmlns:a16="http://schemas.microsoft.com/office/drawing/2014/main" id="{3471E959-19EB-424A-A339-BCFB759B28BF}"/>
              </a:ext>
            </a:extLst>
          </p:cNvPr>
          <p:cNvSpPr/>
          <p:nvPr/>
        </p:nvSpPr>
        <p:spPr>
          <a:xfrm>
            <a:off x="8244385" y="4087017"/>
            <a:ext cx="3408655" cy="1794061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05;p13">
            <a:extLst>
              <a:ext uri="{FF2B5EF4-FFF2-40B4-BE49-F238E27FC236}">
                <a16:creationId xmlns:a16="http://schemas.microsoft.com/office/drawing/2014/main" id="{8D193C55-E2FB-4DBB-B7D4-0F6DDE5A3FB7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360014" y="4834087"/>
            <a:ext cx="1207475" cy="1057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097FB16F-D5F4-448F-B60D-5E8C752C50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51491" y="5285221"/>
            <a:ext cx="856758" cy="583171"/>
          </a:xfrm>
          <a:prstGeom prst="rect">
            <a:avLst/>
          </a:prstGeom>
        </p:spPr>
      </p:pic>
      <p:pic>
        <p:nvPicPr>
          <p:cNvPr id="1032" name="Imagem 103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0E7415BA-92B3-49FB-BC6F-5F6546249ABC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211653" y="4107340"/>
            <a:ext cx="712012" cy="712012"/>
          </a:xfrm>
          <a:prstGeom prst="rect">
            <a:avLst/>
          </a:prstGeom>
        </p:spPr>
      </p:pic>
      <p:pic>
        <p:nvPicPr>
          <p:cNvPr id="146" name="Google Shape;93;p13">
            <a:extLst>
              <a:ext uri="{FF2B5EF4-FFF2-40B4-BE49-F238E27FC236}">
                <a16:creationId xmlns:a16="http://schemas.microsoft.com/office/drawing/2014/main" id="{5D6A8731-6DA9-44A2-A128-D1990EB3AF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8980" y="5052711"/>
            <a:ext cx="797436" cy="8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Imagem 146">
            <a:extLst>
              <a:ext uri="{FF2B5EF4-FFF2-40B4-BE49-F238E27FC236}">
                <a16:creationId xmlns:a16="http://schemas.microsoft.com/office/drawing/2014/main" id="{5791FF33-51B2-42E2-B5EC-CB45363EA1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81369" y="5061531"/>
            <a:ext cx="829561" cy="829561"/>
          </a:xfrm>
          <a:prstGeom prst="rect">
            <a:avLst/>
          </a:prstGeom>
        </p:spPr>
      </p:pic>
      <p:pic>
        <p:nvPicPr>
          <p:cNvPr id="148" name="Google Shape;94;p13" descr="Uma imagem contendo relógio&#10;&#10;Descrição gerada automaticamente">
            <a:extLst>
              <a:ext uri="{FF2B5EF4-FFF2-40B4-BE49-F238E27FC236}">
                <a16:creationId xmlns:a16="http://schemas.microsoft.com/office/drawing/2014/main" id="{055BD9AC-35B3-4137-B924-572D07337E8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73816" y="5090091"/>
            <a:ext cx="767628" cy="787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Imagem 1034">
            <a:extLst>
              <a:ext uri="{FF2B5EF4-FFF2-40B4-BE49-F238E27FC236}">
                <a16:creationId xmlns:a16="http://schemas.microsoft.com/office/drawing/2014/main" id="{E7218A0C-2334-4E9A-978E-3AC41DB1786D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942016" y="4814091"/>
            <a:ext cx="1395088" cy="199298"/>
          </a:xfrm>
          <a:prstGeom prst="rect">
            <a:avLst/>
          </a:prstGeom>
        </p:spPr>
      </p:pic>
      <p:pic>
        <p:nvPicPr>
          <p:cNvPr id="152" name="Imagem 151" descr="Uma imagem contendo desenho&#10;&#10;Descrição gerada automaticamente">
            <a:extLst>
              <a:ext uri="{FF2B5EF4-FFF2-40B4-BE49-F238E27FC236}">
                <a16:creationId xmlns:a16="http://schemas.microsoft.com/office/drawing/2014/main" id="{AA63E6C9-3252-404C-9AD7-F03413D76C0D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0496873" y="4204115"/>
            <a:ext cx="347943" cy="34794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C02957C-8709-4325-9CD8-2337015DD492}"/>
              </a:ext>
            </a:extLst>
          </p:cNvPr>
          <p:cNvSpPr txBox="1"/>
          <p:nvPr/>
        </p:nvSpPr>
        <p:spPr>
          <a:xfrm>
            <a:off x="493809" y="3140301"/>
            <a:ext cx="32090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Professores não conseguem ter a  atenção/ foco dos alunos.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7BB8BC33-DBA4-480E-82B1-4F183FEA317E}"/>
              </a:ext>
            </a:extLst>
          </p:cNvPr>
          <p:cNvSpPr txBox="1"/>
          <p:nvPr/>
        </p:nvSpPr>
        <p:spPr>
          <a:xfrm>
            <a:off x="4200168" y="3148857"/>
            <a:ext cx="34455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Alunos são distraídos por vídeos, jogos e redes sociais.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5A0CDFF-23AA-4280-828B-89379E9C6389}"/>
              </a:ext>
            </a:extLst>
          </p:cNvPr>
          <p:cNvSpPr txBox="1"/>
          <p:nvPr/>
        </p:nvSpPr>
        <p:spPr>
          <a:xfrm>
            <a:off x="8211184" y="3153951"/>
            <a:ext cx="344556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Alunos não conseguem acessar as páginas educativas devido ao uso da banda.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44602408-F4FE-42C7-96AF-6F34A145D525}"/>
              </a:ext>
            </a:extLst>
          </p:cNvPr>
          <p:cNvSpPr txBox="1"/>
          <p:nvPr/>
        </p:nvSpPr>
        <p:spPr>
          <a:xfrm>
            <a:off x="531823" y="5911565"/>
            <a:ext cx="32090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Professores acessam na nossa aplicação ShadowTech.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D1A854E4-8C1C-4A56-9F4A-0394D21E10CC}"/>
              </a:ext>
            </a:extLst>
          </p:cNvPr>
          <p:cNvSpPr txBox="1"/>
          <p:nvPr/>
        </p:nvSpPr>
        <p:spPr>
          <a:xfrm>
            <a:off x="4213146" y="5947914"/>
            <a:ext cx="343513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aplicação registra os logs das máquinas de cada aluno conectado à rede, e assim, podem gerar relatórios.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B737B399-F752-413B-A13D-937B16B37931}"/>
              </a:ext>
            </a:extLst>
          </p:cNvPr>
          <p:cNvSpPr txBox="1"/>
          <p:nvPr/>
        </p:nvSpPr>
        <p:spPr>
          <a:xfrm>
            <a:off x="8256436" y="5991969"/>
            <a:ext cx="340865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Na aplicação, o professor visualiza os logs e assim toma ciência dos processos realizados nas máquinas dos alunos.</a:t>
            </a:r>
          </a:p>
        </p:txBody>
      </p:sp>
    </p:spTree>
    <p:extLst>
      <p:ext uri="{BB962C8B-B14F-4D97-AF65-F5344CB8AC3E}">
        <p14:creationId xmlns:p14="http://schemas.microsoft.com/office/powerpoint/2010/main" val="214001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2248717" y="-1210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pt-BR" dirty="0">
                <a:latin typeface="Consolas" panose="020B0609020204030204" pitchFamily="49" charset="0"/>
                <a:ea typeface="Arial"/>
                <a:cs typeface="Arial"/>
                <a:sym typeface="Arial"/>
              </a:rPr>
              <a:t>Storyboard - Shadowtech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98;p13">
            <a:extLst>
              <a:ext uri="{FF2B5EF4-FFF2-40B4-BE49-F238E27FC236}">
                <a16:creationId xmlns:a16="http://schemas.microsoft.com/office/drawing/2014/main" id="{A654CDAC-3D08-4BF2-AC03-8ED39C34291C}"/>
              </a:ext>
            </a:extLst>
          </p:cNvPr>
          <p:cNvSpPr/>
          <p:nvPr/>
        </p:nvSpPr>
        <p:spPr>
          <a:xfrm>
            <a:off x="8223637" y="1204514"/>
            <a:ext cx="3434854" cy="1806792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98;p13">
            <a:extLst>
              <a:ext uri="{FF2B5EF4-FFF2-40B4-BE49-F238E27FC236}">
                <a16:creationId xmlns:a16="http://schemas.microsoft.com/office/drawing/2014/main" id="{00B3D570-22B3-4B36-B151-47C8A3512A67}"/>
              </a:ext>
            </a:extLst>
          </p:cNvPr>
          <p:cNvSpPr/>
          <p:nvPr/>
        </p:nvSpPr>
        <p:spPr>
          <a:xfrm>
            <a:off x="2248717" y="4158103"/>
            <a:ext cx="3434854" cy="1844843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98;p13">
            <a:extLst>
              <a:ext uri="{FF2B5EF4-FFF2-40B4-BE49-F238E27FC236}">
                <a16:creationId xmlns:a16="http://schemas.microsoft.com/office/drawing/2014/main" id="{71880531-F18E-49B8-937E-026709632AA8}"/>
              </a:ext>
            </a:extLst>
          </p:cNvPr>
          <p:cNvSpPr/>
          <p:nvPr/>
        </p:nvSpPr>
        <p:spPr>
          <a:xfrm>
            <a:off x="6257017" y="4158104"/>
            <a:ext cx="3445564" cy="1869568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99;p13">
            <a:extLst>
              <a:ext uri="{FF2B5EF4-FFF2-40B4-BE49-F238E27FC236}">
                <a16:creationId xmlns:a16="http://schemas.microsoft.com/office/drawing/2014/main" id="{1CBE75D1-F102-4EC7-A470-C8D5036BD90B}"/>
              </a:ext>
            </a:extLst>
          </p:cNvPr>
          <p:cNvSpPr/>
          <p:nvPr/>
        </p:nvSpPr>
        <p:spPr>
          <a:xfrm>
            <a:off x="4371999" y="1217245"/>
            <a:ext cx="3445565" cy="1794061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Imagem 75">
            <a:extLst>
              <a:ext uri="{FF2B5EF4-FFF2-40B4-BE49-F238E27FC236}">
                <a16:creationId xmlns:a16="http://schemas.microsoft.com/office/drawing/2014/main" id="{276DCFC6-F942-4C13-A317-BCF1974D2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958" y="2130070"/>
            <a:ext cx="829561" cy="829561"/>
          </a:xfrm>
          <a:prstGeom prst="rect">
            <a:avLst/>
          </a:prstGeom>
        </p:spPr>
      </p:pic>
      <p:pic>
        <p:nvPicPr>
          <p:cNvPr id="77" name="Google Shape;93;p13">
            <a:extLst>
              <a:ext uri="{FF2B5EF4-FFF2-40B4-BE49-F238E27FC236}">
                <a16:creationId xmlns:a16="http://schemas.microsoft.com/office/drawing/2014/main" id="{FD28A578-B5EA-4E9D-A4C6-73699CD07A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2734" y="2107525"/>
            <a:ext cx="797436" cy="8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94;p13" descr="Uma imagem contendo relógio&#10;&#10;Descrição gerada automaticamente">
            <a:extLst>
              <a:ext uri="{FF2B5EF4-FFF2-40B4-BE49-F238E27FC236}">
                <a16:creationId xmlns:a16="http://schemas.microsoft.com/office/drawing/2014/main" id="{0D993AD7-3CBE-4CB8-9DD0-1B5F002D7C1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64214" y="2182284"/>
            <a:ext cx="767628" cy="787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Imagem 78" descr="Uma imagem contendo relógio&#10;&#10;Descrição gerada automaticamente">
            <a:extLst>
              <a:ext uri="{FF2B5EF4-FFF2-40B4-BE49-F238E27FC236}">
                <a16:creationId xmlns:a16="http://schemas.microsoft.com/office/drawing/2014/main" id="{FAD3B59E-8F6B-4B76-A9CB-14E94C4F1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6254" y="1405073"/>
            <a:ext cx="576448" cy="576448"/>
          </a:xfrm>
          <a:prstGeom prst="rect">
            <a:avLst/>
          </a:prstGeom>
        </p:spPr>
      </p:pic>
      <p:pic>
        <p:nvPicPr>
          <p:cNvPr id="80" name="Imagem 79" descr="Uma imagem contendo relógio&#10;&#10;Descrição gerada automaticamente">
            <a:extLst>
              <a:ext uri="{FF2B5EF4-FFF2-40B4-BE49-F238E27FC236}">
                <a16:creationId xmlns:a16="http://schemas.microsoft.com/office/drawing/2014/main" id="{F9BFC46E-9C5C-48D9-81D5-C3064C5EF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3078" y="1425873"/>
            <a:ext cx="576448" cy="576448"/>
          </a:xfrm>
          <a:prstGeom prst="rect">
            <a:avLst/>
          </a:prstGeom>
        </p:spPr>
      </p:pic>
      <p:pic>
        <p:nvPicPr>
          <p:cNvPr id="81" name="Imagem 80" descr="Uma imagem contendo relógio&#10;&#10;Descrição gerada automaticamente">
            <a:extLst>
              <a:ext uri="{FF2B5EF4-FFF2-40B4-BE49-F238E27FC236}">
                <a16:creationId xmlns:a16="http://schemas.microsoft.com/office/drawing/2014/main" id="{0D29F518-CAB6-4A94-8CB3-E269CB77A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245" y="1420278"/>
            <a:ext cx="576448" cy="576448"/>
          </a:xfrm>
          <a:prstGeom prst="rect">
            <a:avLst/>
          </a:prstGeom>
        </p:spPr>
      </p:pic>
      <p:sp>
        <p:nvSpPr>
          <p:cNvPr id="82" name="Google Shape;84;p13">
            <a:extLst>
              <a:ext uri="{FF2B5EF4-FFF2-40B4-BE49-F238E27FC236}">
                <a16:creationId xmlns:a16="http://schemas.microsoft.com/office/drawing/2014/main" id="{79F80FDE-5A13-412F-9B35-17DE5226BEFD}"/>
              </a:ext>
            </a:extLst>
          </p:cNvPr>
          <p:cNvSpPr/>
          <p:nvPr/>
        </p:nvSpPr>
        <p:spPr>
          <a:xfrm>
            <a:off x="441728" y="1204514"/>
            <a:ext cx="3356825" cy="1794061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105;p13">
            <a:extLst>
              <a:ext uri="{FF2B5EF4-FFF2-40B4-BE49-F238E27FC236}">
                <a16:creationId xmlns:a16="http://schemas.microsoft.com/office/drawing/2014/main" id="{AB9EB026-0A31-43F1-A614-D521D9D436D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180" y="1950741"/>
            <a:ext cx="1207475" cy="1057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Imagem 98">
            <a:extLst>
              <a:ext uri="{FF2B5EF4-FFF2-40B4-BE49-F238E27FC236}">
                <a16:creationId xmlns:a16="http://schemas.microsoft.com/office/drawing/2014/main" id="{36EA7838-4067-4E8D-857E-C866A7210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974" y="2400958"/>
            <a:ext cx="856758" cy="583171"/>
          </a:xfrm>
          <a:prstGeom prst="rect">
            <a:avLst/>
          </a:prstGeom>
        </p:spPr>
      </p:pic>
      <p:pic>
        <p:nvPicPr>
          <p:cNvPr id="100" name="Google Shape;87;p13" descr="Laptop">
            <a:extLst>
              <a:ext uri="{FF2B5EF4-FFF2-40B4-BE49-F238E27FC236}">
                <a16:creationId xmlns:a16="http://schemas.microsoft.com/office/drawing/2014/main" id="{679D2B75-3A5C-4AD7-8C3C-FA73CFC332E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flipH="1">
            <a:off x="2209566" y="2027259"/>
            <a:ext cx="1106075" cy="1240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Imagem 10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1987AEA-A280-447F-A972-869A5D9DE1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1301" y="1291065"/>
            <a:ext cx="942604" cy="942604"/>
          </a:xfrm>
          <a:prstGeom prst="rect">
            <a:avLst/>
          </a:prstGeom>
        </p:spPr>
      </p:pic>
      <p:pic>
        <p:nvPicPr>
          <p:cNvPr id="103" name="Imagem 102" descr="Uma imagem contendo desenho&#10;&#10;Descrição gerada automaticamente">
            <a:extLst>
              <a:ext uri="{FF2B5EF4-FFF2-40B4-BE49-F238E27FC236}">
                <a16:creationId xmlns:a16="http://schemas.microsoft.com/office/drawing/2014/main" id="{DD38D320-CC35-4DF8-9BFF-4605031E21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72424" y="2387546"/>
            <a:ext cx="347943" cy="347943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E9D68E14-645A-4095-934A-A9B25A196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107" y="2189008"/>
            <a:ext cx="829561" cy="829561"/>
          </a:xfrm>
          <a:prstGeom prst="rect">
            <a:avLst/>
          </a:prstGeom>
        </p:spPr>
      </p:pic>
      <p:pic>
        <p:nvPicPr>
          <p:cNvPr id="106" name="Google Shape;93;p13">
            <a:extLst>
              <a:ext uri="{FF2B5EF4-FFF2-40B4-BE49-F238E27FC236}">
                <a16:creationId xmlns:a16="http://schemas.microsoft.com/office/drawing/2014/main" id="{57A114C2-5F28-43DF-A5DC-CE270D7DD67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3883" y="2166463"/>
            <a:ext cx="797436" cy="8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94;p13" descr="Uma imagem contendo relógio&#10;&#10;Descrição gerada automaticamente">
            <a:extLst>
              <a:ext uri="{FF2B5EF4-FFF2-40B4-BE49-F238E27FC236}">
                <a16:creationId xmlns:a16="http://schemas.microsoft.com/office/drawing/2014/main" id="{CFD3544B-00C3-4785-AA9C-5F721C3FA24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45363" y="2241222"/>
            <a:ext cx="767628" cy="787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Imagem 107">
            <a:extLst>
              <a:ext uri="{FF2B5EF4-FFF2-40B4-BE49-F238E27FC236}">
                <a16:creationId xmlns:a16="http://schemas.microsoft.com/office/drawing/2014/main" id="{6C130489-FBA1-413D-A5B8-971D7A59C7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9320687" y="2358191"/>
            <a:ext cx="461985" cy="206719"/>
          </a:xfrm>
          <a:prstGeom prst="rect">
            <a:avLst/>
          </a:prstGeom>
        </p:spPr>
      </p:pic>
      <p:pic>
        <p:nvPicPr>
          <p:cNvPr id="109" name="Imagem 108">
            <a:extLst>
              <a:ext uri="{FF2B5EF4-FFF2-40B4-BE49-F238E27FC236}">
                <a16:creationId xmlns:a16="http://schemas.microsoft.com/office/drawing/2014/main" id="{2A053F5D-FCDA-4CDA-AD9A-48BCC9C337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10551053" y="2309053"/>
            <a:ext cx="461985" cy="206719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id="{87E9F166-629B-4498-B862-6710E04327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8850718" y="2168168"/>
            <a:ext cx="461985" cy="206719"/>
          </a:xfrm>
          <a:prstGeom prst="rect">
            <a:avLst/>
          </a:prstGeom>
        </p:spPr>
      </p:pic>
      <p:pic>
        <p:nvPicPr>
          <p:cNvPr id="111" name="Imagem 110" descr="Uma imagem contendo relógio&#10;&#10;Descrição gerada automaticamente">
            <a:extLst>
              <a:ext uri="{FF2B5EF4-FFF2-40B4-BE49-F238E27FC236}">
                <a16:creationId xmlns:a16="http://schemas.microsoft.com/office/drawing/2014/main" id="{D7866023-5E14-4CD2-8BDD-45855FD9E8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04833" y="1784456"/>
            <a:ext cx="332569" cy="332569"/>
          </a:xfrm>
          <a:prstGeom prst="rect">
            <a:avLst/>
          </a:prstGeom>
        </p:spPr>
      </p:pic>
      <p:pic>
        <p:nvPicPr>
          <p:cNvPr id="112" name="Imagem 111" descr="Uma imagem contendo relógio&#10;&#10;Descrição gerada automaticamente">
            <a:extLst>
              <a:ext uri="{FF2B5EF4-FFF2-40B4-BE49-F238E27FC236}">
                <a16:creationId xmlns:a16="http://schemas.microsoft.com/office/drawing/2014/main" id="{BE0D4282-043B-4157-92D0-BD06D4DB5C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62892" y="1816773"/>
            <a:ext cx="332569" cy="332569"/>
          </a:xfrm>
          <a:prstGeom prst="rect">
            <a:avLst/>
          </a:prstGeom>
        </p:spPr>
      </p:pic>
      <p:pic>
        <p:nvPicPr>
          <p:cNvPr id="113" name="Imagem 112" descr="Uma imagem contendo relógio&#10;&#10;Descrição gerada automaticamente">
            <a:extLst>
              <a:ext uri="{FF2B5EF4-FFF2-40B4-BE49-F238E27FC236}">
                <a16:creationId xmlns:a16="http://schemas.microsoft.com/office/drawing/2014/main" id="{13079FC0-C7BC-45F3-93D9-5BE436CEED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65593" y="1775696"/>
            <a:ext cx="332569" cy="332569"/>
          </a:xfrm>
          <a:prstGeom prst="rect">
            <a:avLst/>
          </a:prstGeom>
        </p:spPr>
      </p:pic>
      <p:pic>
        <p:nvPicPr>
          <p:cNvPr id="114" name="Picture 12" descr="https://www.flaticon.com/premium-icon/icons/svg/2141/2141342.svg">
            <a:extLst>
              <a:ext uri="{FF2B5EF4-FFF2-40B4-BE49-F238E27FC236}">
                <a16:creationId xmlns:a16="http://schemas.microsoft.com/office/drawing/2014/main" id="{B5BF90D2-6E38-4CD2-90CF-3227D5670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047" y="4878491"/>
            <a:ext cx="1149179" cy="11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Google Shape;105;p13">
            <a:extLst>
              <a:ext uri="{FF2B5EF4-FFF2-40B4-BE49-F238E27FC236}">
                <a16:creationId xmlns:a16="http://schemas.microsoft.com/office/drawing/2014/main" id="{F41B824D-B59B-4247-AD37-A1686C7AD6A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31075" y="5195901"/>
            <a:ext cx="992868" cy="83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Imagem 115" descr="Uma imagem contendo relógio&#10;&#10;Descrição gerada automaticamente">
            <a:extLst>
              <a:ext uri="{FF2B5EF4-FFF2-40B4-BE49-F238E27FC236}">
                <a16:creationId xmlns:a16="http://schemas.microsoft.com/office/drawing/2014/main" id="{C3532B28-D4CC-4384-957A-D3BB06BF21E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37178" y="5208870"/>
            <a:ext cx="836924" cy="836924"/>
          </a:xfrm>
          <a:prstGeom prst="rect">
            <a:avLst/>
          </a:prstGeom>
        </p:spPr>
      </p:pic>
      <p:pic>
        <p:nvPicPr>
          <p:cNvPr id="117" name="Imagem 116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DA19D446-74CF-4C72-B2C8-704A866CF90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08251" y="5199560"/>
            <a:ext cx="839134" cy="839134"/>
          </a:xfrm>
          <a:prstGeom prst="rect">
            <a:avLst/>
          </a:prstGeom>
        </p:spPr>
      </p:pic>
      <p:pic>
        <p:nvPicPr>
          <p:cNvPr id="118" name="Imagem 117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3C8A5D36-0EE1-4122-BA68-A20C1569D2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58182" y="5173670"/>
            <a:ext cx="865024" cy="865024"/>
          </a:xfrm>
          <a:prstGeom prst="rect">
            <a:avLst/>
          </a:prstGeom>
        </p:spPr>
      </p:pic>
      <p:pic>
        <p:nvPicPr>
          <p:cNvPr id="119" name="Imagem 118">
            <a:extLst>
              <a:ext uri="{FF2B5EF4-FFF2-40B4-BE49-F238E27FC236}">
                <a16:creationId xmlns:a16="http://schemas.microsoft.com/office/drawing/2014/main" id="{A7722A8F-6A04-419B-B70B-29C1DE08FDD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66031" y="4251300"/>
            <a:ext cx="1800225" cy="219075"/>
          </a:xfrm>
          <a:prstGeom prst="rect">
            <a:avLst/>
          </a:prstGeom>
        </p:spPr>
      </p:pic>
      <p:pic>
        <p:nvPicPr>
          <p:cNvPr id="120" name="Imagem 119">
            <a:extLst>
              <a:ext uri="{FF2B5EF4-FFF2-40B4-BE49-F238E27FC236}">
                <a16:creationId xmlns:a16="http://schemas.microsoft.com/office/drawing/2014/main" id="{BAD8EA16-8C16-418D-A9E1-65E9A35DB41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66036" y="4326389"/>
            <a:ext cx="852520" cy="836925"/>
          </a:xfrm>
          <a:prstGeom prst="rect">
            <a:avLst/>
          </a:prstGeom>
        </p:spPr>
      </p:pic>
      <p:pic>
        <p:nvPicPr>
          <p:cNvPr id="121" name="Imagem 120">
            <a:extLst>
              <a:ext uri="{FF2B5EF4-FFF2-40B4-BE49-F238E27FC236}">
                <a16:creationId xmlns:a16="http://schemas.microsoft.com/office/drawing/2014/main" id="{09235D45-921E-4A18-99EE-267479FBB0F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45922" y="4437978"/>
            <a:ext cx="1691026" cy="959777"/>
          </a:xfrm>
          <a:prstGeom prst="rect">
            <a:avLst/>
          </a:prstGeom>
        </p:spPr>
      </p:pic>
      <p:pic>
        <p:nvPicPr>
          <p:cNvPr id="122" name="Imagem 121" descr="Uma imagem contendo placar, placa, desenho&#10;&#10;Descrição gerada automaticamente">
            <a:extLst>
              <a:ext uri="{FF2B5EF4-FFF2-40B4-BE49-F238E27FC236}">
                <a16:creationId xmlns:a16="http://schemas.microsoft.com/office/drawing/2014/main" id="{D4C0E0D3-E1DF-4424-B95E-03CD70BEDB1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33229" y="5126943"/>
            <a:ext cx="940110" cy="870591"/>
          </a:xfrm>
          <a:prstGeom prst="rect">
            <a:avLst/>
          </a:prstGeom>
        </p:spPr>
      </p:pic>
      <p:pic>
        <p:nvPicPr>
          <p:cNvPr id="123" name="Imagem 122" descr="Uma imagem contendo placa&#10;&#10;Descrição gerada automaticamente">
            <a:extLst>
              <a:ext uri="{FF2B5EF4-FFF2-40B4-BE49-F238E27FC236}">
                <a16:creationId xmlns:a16="http://schemas.microsoft.com/office/drawing/2014/main" id="{9172FD84-05D9-4050-A4E6-950FE056662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25044" y="5092789"/>
            <a:ext cx="968111" cy="896521"/>
          </a:xfrm>
          <a:prstGeom prst="rect">
            <a:avLst/>
          </a:prstGeom>
        </p:spPr>
      </p:pic>
      <p:pic>
        <p:nvPicPr>
          <p:cNvPr id="125" name="Imagem 124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01049B45-E4D6-4C24-A970-3D4E701B5A0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29130" y="5042881"/>
            <a:ext cx="1002612" cy="928471"/>
          </a:xfrm>
          <a:prstGeom prst="rect">
            <a:avLst/>
          </a:prstGeom>
        </p:spPr>
      </p:pic>
      <p:pic>
        <p:nvPicPr>
          <p:cNvPr id="126" name="Imagem 125" descr="Placa de sinalização de trânsito&#10;&#10;Descrição gerada automaticamente">
            <a:extLst>
              <a:ext uri="{FF2B5EF4-FFF2-40B4-BE49-F238E27FC236}">
                <a16:creationId xmlns:a16="http://schemas.microsoft.com/office/drawing/2014/main" id="{01A724B4-B5F0-4767-97AD-1408252D0D4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807761" y="5055116"/>
            <a:ext cx="1008792" cy="934194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4393A584-CEB1-4D33-B31A-F06DBF458F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6065" y="5685634"/>
            <a:ext cx="468502" cy="295314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455BE50B-19F1-47F4-9D55-CF2CD57F8C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2178" y="5693996"/>
            <a:ext cx="468502" cy="295314"/>
          </a:xfrm>
          <a:prstGeom prst="rect">
            <a:avLst/>
          </a:prstGeom>
        </p:spPr>
      </p:pic>
      <p:pic>
        <p:nvPicPr>
          <p:cNvPr id="132" name="Imagem 131">
            <a:extLst>
              <a:ext uri="{FF2B5EF4-FFF2-40B4-BE49-F238E27FC236}">
                <a16:creationId xmlns:a16="http://schemas.microsoft.com/office/drawing/2014/main" id="{F9CFDE49-FFE1-4502-BCD8-43683D2335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1477" y="5693996"/>
            <a:ext cx="468502" cy="295314"/>
          </a:xfrm>
          <a:prstGeom prst="rect">
            <a:avLst/>
          </a:prstGeom>
        </p:spPr>
      </p:pic>
      <p:pic>
        <p:nvPicPr>
          <p:cNvPr id="133" name="Imagem 132">
            <a:extLst>
              <a:ext uri="{FF2B5EF4-FFF2-40B4-BE49-F238E27FC236}">
                <a16:creationId xmlns:a16="http://schemas.microsoft.com/office/drawing/2014/main" id="{3DB3415E-F4D4-4346-A443-AC41CDC828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7747" y="5693996"/>
            <a:ext cx="468502" cy="295314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F250F946-7216-44DE-ACF3-2AFDAF9C4B4E}"/>
              </a:ext>
            </a:extLst>
          </p:cNvPr>
          <p:cNvSpPr txBox="1"/>
          <p:nvPr/>
        </p:nvSpPr>
        <p:spPr>
          <a:xfrm>
            <a:off x="441727" y="3074420"/>
            <a:ext cx="336603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sistema enviará alertas para os alunos que estiverem com alto registro de processos em suas máquinas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BA34695-36B9-467E-A7E9-CDE66250AA3E}"/>
              </a:ext>
            </a:extLst>
          </p:cNvPr>
          <p:cNvSpPr txBox="1"/>
          <p:nvPr/>
        </p:nvSpPr>
        <p:spPr>
          <a:xfrm>
            <a:off x="4377696" y="3080903"/>
            <a:ext cx="34455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Alunos recebem o alerta, ficando cientes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0648AC4-E612-465A-A183-E74FB74616E0}"/>
              </a:ext>
            </a:extLst>
          </p:cNvPr>
          <p:cNvSpPr txBox="1"/>
          <p:nvPr/>
        </p:nvSpPr>
        <p:spPr>
          <a:xfrm>
            <a:off x="8212927" y="3077676"/>
            <a:ext cx="34455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Alunos param os processos desnecessários à aula.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BA99E79-8EC5-4EAF-A891-E629CC59041D}"/>
              </a:ext>
            </a:extLst>
          </p:cNvPr>
          <p:cNvSpPr txBox="1"/>
          <p:nvPr/>
        </p:nvSpPr>
        <p:spPr>
          <a:xfrm>
            <a:off x="2248717" y="6078097"/>
            <a:ext cx="34455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Outros alunos conseguem acessar as páginas que desejam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D8B3036-3D2D-4E2D-8677-D4FED2831DDF}"/>
              </a:ext>
            </a:extLst>
          </p:cNvPr>
          <p:cNvSpPr txBox="1"/>
          <p:nvPr/>
        </p:nvSpPr>
        <p:spPr>
          <a:xfrm>
            <a:off x="6257017" y="6091350"/>
            <a:ext cx="34455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Professor consegue a atenção de todos os alunos</a:t>
            </a:r>
          </a:p>
        </p:txBody>
      </p:sp>
    </p:spTree>
    <p:extLst>
      <p:ext uri="{BB962C8B-B14F-4D97-AF65-F5344CB8AC3E}">
        <p14:creationId xmlns:p14="http://schemas.microsoft.com/office/powerpoint/2010/main" val="3999458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137</Words>
  <Application>Microsoft Office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Tema do Office</vt:lpstr>
      <vt:lpstr>Storyboard - Shadowtech</vt:lpstr>
      <vt:lpstr>Storyboard - Shadowtech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 - Shadowtech</dc:title>
  <dc:creator>MARTHA FERREIRA DA SILVA .</dc:creator>
  <cp:lastModifiedBy>braian hudson braga</cp:lastModifiedBy>
  <cp:revision>45</cp:revision>
  <dcterms:created xsi:type="dcterms:W3CDTF">2020-03-01T20:25:25Z</dcterms:created>
  <dcterms:modified xsi:type="dcterms:W3CDTF">2020-03-09T18:03:04Z</dcterms:modified>
</cp:coreProperties>
</file>