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D1F0B305-1A52-4B34-A9A0-4BCC8A73B289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35496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Aluno, preciso de colaboração dos outros alunos para não ter complicações com a rede.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Aluno, preciso de uma internet estável para não ter problemas na hora da aula.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Aluno, preciso que quem esta usando a rede de maneira indevida seja advertido para que não retorne a fazer o mesmo.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Aluno, preciso de um aplicativo para abrir chamados.</a:t>
            </a:r>
          </a:p>
        </p:txBody>
      </p:sp>
    </p:spTree>
    <p:extLst>
      <p:ext uri="{BB962C8B-B14F-4D97-AF65-F5344CB8AC3E}">
        <p14:creationId xmlns:p14="http://schemas.microsoft.com/office/powerpoint/2010/main" val="404760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28869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Aluno, preciso que gerenciem os computadores para que tenham condição de uso para as aulas.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Aluno, preciso de computadores com baterias para não desligar caso o carregador seja desconectado.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0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2" ma:contentTypeDescription="Create a new document." ma:contentTypeScope="" ma:versionID="b00099b548212973607449a507e4ab99">
  <xsd:schema xmlns:xsd="http://www.w3.org/2001/XMLSchema" xmlns:xs="http://www.w3.org/2001/XMLSchema" xmlns:p="http://schemas.microsoft.com/office/2006/metadata/properties" xmlns:ns3="93aadb1b-f078-425f-a07f-e2cc4bed1fef" targetNamespace="http://schemas.microsoft.com/office/2006/metadata/properties" ma:root="true" ma:fieldsID="1343c260cb81a9ae9666480e50500a2a" ns3:_="">
    <xsd:import namespace="93aadb1b-f078-425f-a07f-e2cc4bed1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4A691-6835-4B44-8343-9FCF804DE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0157F8-0B09-46B5-8179-378DD95FA8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D52712-8992-4CFC-A2D1-7DF52E18C1DF}">
  <ds:schemaRefs>
    <ds:schemaRef ds:uri="http://purl.org/dc/dcmitype/"/>
    <ds:schemaRef ds:uri="http://schemas.microsoft.com/office/infopath/2007/PartnerControls"/>
    <ds:schemaRef ds:uri="http://purl.org/dc/elements/1.1/"/>
    <ds:schemaRef ds:uri="93aadb1b-f078-425f-a07f-e2cc4bed1fef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</TotalTime>
  <Words>116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Orgânico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RAPHAEL AUGUSTO BACHEGA MESSIAS .</cp:lastModifiedBy>
  <cp:revision>13</cp:revision>
  <dcterms:created xsi:type="dcterms:W3CDTF">2020-04-02T22:17:52Z</dcterms:created>
  <dcterms:modified xsi:type="dcterms:W3CDTF">2020-05-01T22:46:25Z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