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35496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Professor, gostaria de uma melhor organização das maquinas para não ter atraso com maquinas falhas.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Professor, preciso da ajuda dos alunos para manter a vida útil das maquinas.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Professor, quero que meus alunos prestem atenção na aula para ninguém se atrasar na matéria.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Professor, preciso que não haja atraso nas aulas para não impedir o avanço do conteúdo da disciplina.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0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28869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Eu, como Professor, preciso de ajuda nas minhas aulas para que todos aprendam a matéria com êxito.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0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2" ma:contentTypeDescription="Create a new document." ma:contentTypeScope="" ma:versionID="b00099b548212973607449a507e4ab99">
  <xsd:schema xmlns:xsd="http://www.w3.org/2001/XMLSchema" xmlns:xs="http://www.w3.org/2001/XMLSchema" xmlns:p="http://schemas.microsoft.com/office/2006/metadata/properties" xmlns:ns3="93aadb1b-f078-425f-a07f-e2cc4bed1fef" targetNamespace="http://schemas.microsoft.com/office/2006/metadata/properties" ma:root="true" ma:fieldsID="1343c260cb81a9ae9666480e50500a2a" ns3:_="">
    <xsd:import namespace="93aadb1b-f078-425f-a07f-e2cc4bed1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D52712-8992-4CFC-A2D1-7DF52E18C1DF}">
  <ds:schemaRefs>
    <ds:schemaRef ds:uri="http://purl.org/dc/dcmitype/"/>
    <ds:schemaRef ds:uri="http://schemas.microsoft.com/office/infopath/2007/PartnerControls"/>
    <ds:schemaRef ds:uri="http://purl.org/dc/elements/1.1/"/>
    <ds:schemaRef ds:uri="93aadb1b-f078-425f-a07f-e2cc4bed1fef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F4A691-6835-4B44-8343-9FCF804DE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157F8-0B09-46B5-8179-378DD95FA8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101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Orgânico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RAPHAEL AUGUSTO BACHEGA MESSIAS .</cp:lastModifiedBy>
  <cp:revision>9</cp:revision>
  <dcterms:created xsi:type="dcterms:W3CDTF">2020-04-02T22:17:52Z</dcterms:created>
  <dcterms:modified xsi:type="dcterms:W3CDTF">2020-05-01T22:33:10Z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