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3749-557A-4F1C-991D-F47A2A0D20A6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44F1-233F-416C-81F7-EACAD611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8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444F1-233F-416C-81F7-EACAD611F9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F80A-2FDC-4F78-9DF5-90DB6061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08AC-9CC5-4824-9909-12C1E941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5B391-DD83-42D7-8200-01A8AE7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FBD0-0951-42C5-9C3E-85C5CB9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E417D-D912-4314-B9DD-0476C31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6B0D6-9FA3-457C-BBD6-6C8ABFC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22FE6-8794-47C4-A804-EFCBA28A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F74D7-A720-42B2-906B-82FC0C3A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64CCD-AD84-4B61-95FE-9C7339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51A92-9156-4975-B964-7069384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588B2-4DB4-4291-AD47-5E37AA68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B3F3-8B1C-4BCD-BB9C-2CE4AF32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75ECA-510F-4570-9B93-483EFC3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96E90-2889-4D01-B960-8E64E31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92C5-A891-4113-8E1E-3E0C9AB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5DBE1-07C0-49D3-B316-233DDFD2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9826-75E3-4519-A902-3D6DA3B2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B8B8B-33EF-439A-825D-B7F7DEC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CF4EE-E352-4583-8688-847C49A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839FE-EE1F-48D3-9A38-30BBFB7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7DFF-7E99-4817-B256-050EE7F4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3AF9E-1A1B-4C0B-8D2F-B3ABCC49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19BC3-39A5-4BEB-AF8D-29FAB5C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BE404-99C2-4DBE-8873-154EBF98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9BE41-140D-4509-B2BB-B06EADE2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7AA8-3867-44FD-8B08-F604809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A5D17-58C0-4DC6-B81E-AD779405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9B9EF-BEF9-423D-97D3-F4DFFC85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17D92-5726-4051-AE9D-CAB9544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38F2E-17BF-4CFD-82E7-B3EB0B35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CCF83-D944-4C36-9972-60F5A61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5767-FE1B-4C20-BF40-95A5B72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EA949-BAF3-46CB-9B54-CB68E399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CE265-FF8E-4B60-8347-F65FB2D7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2D0ADD-A76B-4FDC-BBD1-8F997133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80443-EB18-4CC5-AD8C-21B02785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8B31B-710A-4CEB-973A-8025145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4D3BC5-34E4-4109-83E6-A4F6B26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45CFD6-43F8-4896-A448-E5D8D8F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AEE2-CAA0-4B43-9D1E-86DBF33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6E4643-4304-47A7-9FB3-1858B83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D53948-7E15-4111-BBDE-097643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AC7C1C-8408-465B-BF08-F361524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B57DB-42D1-4494-B427-7A762C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FB0E56-F3E2-4828-88AE-BAC41FBD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0E5F7-999B-4FAA-AFDE-642D8B8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2731-3AF0-4D76-B0BC-8C47226E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6D610-4EDE-437E-8CFA-1B8021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03476-5865-457F-89A6-0E4BF8A9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13D12-6B32-4DD1-9EBB-F753F2C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EC1AA-CF1A-49F8-AE52-3323425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99FE7-583E-4AB6-9A69-F606A0E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A194-CD4D-4CE5-95F8-E97F9BA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6742D-6A72-443B-9017-2F56F674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454FB6-28E8-4D28-94D6-066CA7DD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0351C-37CD-4066-9ECA-20FF4D65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99AA9-4DB5-4B06-8D83-53EA31F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03E22-7C4B-480F-BFF7-EF7CCF3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AFCDA-9194-4696-AFED-6561A94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0D40D-178F-4527-88CD-42E3A711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1DFE-370F-484F-9F09-6C121E37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CE6-4FCD-4885-B6D6-FC582935FC1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CADE5-54E2-4D1D-9A28-7D6A3A4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15E7-18A6-45C1-B0FD-E661A73C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E5A81BE7-55EA-4C5B-B227-694080FD4359}"/>
              </a:ext>
            </a:extLst>
          </p:cNvPr>
          <p:cNvSpPr/>
          <p:nvPr/>
        </p:nvSpPr>
        <p:spPr>
          <a:xfrm>
            <a:off x="5086389" y="-490415"/>
            <a:ext cx="8388000" cy="7202595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618FB67B-9343-4201-B7B8-0170E10CEB2C}"/>
              </a:ext>
            </a:extLst>
          </p:cNvPr>
          <p:cNvSpPr/>
          <p:nvPr/>
        </p:nvSpPr>
        <p:spPr>
          <a:xfrm>
            <a:off x="297704" y="1284287"/>
            <a:ext cx="2765779" cy="219528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7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D96DB3B2-0495-47D8-A13C-B3813C2E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84" y="1482359"/>
            <a:ext cx="1034801" cy="104916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2BB9103-C986-4B1B-8D34-50DEC6606D3B}"/>
              </a:ext>
            </a:extLst>
          </p:cNvPr>
          <p:cNvSpPr txBox="1"/>
          <p:nvPr/>
        </p:nvSpPr>
        <p:spPr>
          <a:xfrm>
            <a:off x="9373298" y="-35759"/>
            <a:ext cx="2051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3BCBE84-11C7-4306-AE6D-E9A6457F30A5}"/>
              </a:ext>
            </a:extLst>
          </p:cNvPr>
          <p:cNvSpPr/>
          <p:nvPr/>
        </p:nvSpPr>
        <p:spPr>
          <a:xfrm>
            <a:off x="369705" y="3429000"/>
            <a:ext cx="3986774" cy="32559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0" name="Retângulo 6">
            <a:extLst>
              <a:ext uri="{FF2B5EF4-FFF2-40B4-BE49-F238E27FC236}">
                <a16:creationId xmlns:a16="http://schemas.microsoft.com/office/drawing/2014/main" id="{3657081B-FE77-4DB0-947F-F35B0C29610A}"/>
              </a:ext>
            </a:extLst>
          </p:cNvPr>
          <p:cNvSpPr/>
          <p:nvPr/>
        </p:nvSpPr>
        <p:spPr>
          <a:xfrm>
            <a:off x="520414" y="3646086"/>
            <a:ext cx="3641814" cy="2786610"/>
          </a:xfrm>
          <a:custGeom>
            <a:avLst/>
            <a:gdLst>
              <a:gd name="connsiteX0" fmla="*/ 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0 w 4284233"/>
              <a:gd name="connsiteY4" fmla="*/ 0 h 2441222"/>
              <a:gd name="connsiteX0" fmla="*/ 1524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15240 w 4284233"/>
              <a:gd name="connsiteY4" fmla="*/ 0 h 24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4233" h="2441222">
                <a:moveTo>
                  <a:pt x="15240" y="0"/>
                </a:moveTo>
                <a:lnTo>
                  <a:pt x="4284233" y="0"/>
                </a:lnTo>
                <a:lnTo>
                  <a:pt x="4284233" y="2441222"/>
                </a:lnTo>
                <a:lnTo>
                  <a:pt x="0" y="2441222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6E5172-6731-4B87-AD17-E4EED6B5A469}"/>
              </a:ext>
            </a:extLst>
          </p:cNvPr>
          <p:cNvSpPr/>
          <p:nvPr/>
        </p:nvSpPr>
        <p:spPr>
          <a:xfrm>
            <a:off x="660266" y="3728546"/>
            <a:ext cx="3323889" cy="2323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0BC532A-FB91-403A-8770-90805D9784A0}"/>
              </a:ext>
            </a:extLst>
          </p:cNvPr>
          <p:cNvSpPr txBox="1"/>
          <p:nvPr/>
        </p:nvSpPr>
        <p:spPr>
          <a:xfrm>
            <a:off x="484537" y="6410343"/>
            <a:ext cx="218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Máquina - Hardware</a:t>
            </a: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B25478-CC08-4D4D-9152-307E512163DA}"/>
              </a:ext>
            </a:extLst>
          </p:cNvPr>
          <p:cNvSpPr txBox="1"/>
          <p:nvPr/>
        </p:nvSpPr>
        <p:spPr>
          <a:xfrm>
            <a:off x="493191" y="6069764"/>
            <a:ext cx="218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Sistema Operacional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FDF017-1F7F-491B-B903-5650A62F37E4}"/>
              </a:ext>
            </a:extLst>
          </p:cNvPr>
          <p:cNvSpPr/>
          <p:nvPr/>
        </p:nvSpPr>
        <p:spPr>
          <a:xfrm>
            <a:off x="2154238" y="6131077"/>
            <a:ext cx="1771678" cy="20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A10F65-447C-46E7-819D-1DF2482D38D8}"/>
              </a:ext>
            </a:extLst>
          </p:cNvPr>
          <p:cNvSpPr txBox="1"/>
          <p:nvPr/>
        </p:nvSpPr>
        <p:spPr>
          <a:xfrm>
            <a:off x="2122101" y="6119427"/>
            <a:ext cx="192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>
                <a:latin typeface="Arial" panose="020B0604020202020204" pitchFamily="34" charset="0"/>
                <a:cs typeface="Arial" panose="020B0604020202020204" pitchFamily="34" charset="0"/>
              </a:rPr>
              <a:t>CPU/MEM/DISK/PROCESS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3E381DA-9398-445B-AD98-B904D80DA08D}"/>
              </a:ext>
            </a:extLst>
          </p:cNvPr>
          <p:cNvSpPr/>
          <p:nvPr/>
        </p:nvSpPr>
        <p:spPr>
          <a:xfrm>
            <a:off x="849919" y="4826624"/>
            <a:ext cx="2941850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059012D-8FFB-409D-B8E6-BE45F534A042}"/>
              </a:ext>
            </a:extLst>
          </p:cNvPr>
          <p:cNvSpPr/>
          <p:nvPr/>
        </p:nvSpPr>
        <p:spPr>
          <a:xfrm>
            <a:off x="849918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TXT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C6A4B53-AFBE-41D7-B6F2-ED11B18CE351}"/>
              </a:ext>
            </a:extLst>
          </p:cNvPr>
          <p:cNvSpPr/>
          <p:nvPr/>
        </p:nvSpPr>
        <p:spPr>
          <a:xfrm>
            <a:off x="822321" y="4247514"/>
            <a:ext cx="2970707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5EBDEB0-1F15-4DA6-AB06-A9B7D4D67BB2}"/>
              </a:ext>
            </a:extLst>
          </p:cNvPr>
          <p:cNvSpPr/>
          <p:nvPr/>
        </p:nvSpPr>
        <p:spPr>
          <a:xfrm>
            <a:off x="2383710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OSHI</a:t>
            </a:r>
          </a:p>
        </p:txBody>
      </p:sp>
      <p:sp>
        <p:nvSpPr>
          <p:cNvPr id="70" name="Cloud 11">
            <a:extLst>
              <a:ext uri="{FF2B5EF4-FFF2-40B4-BE49-F238E27FC236}">
                <a16:creationId xmlns:a16="http://schemas.microsoft.com/office/drawing/2014/main" id="{3D8FDB2B-71B3-4661-B66F-AFB1E48C02E8}"/>
              </a:ext>
            </a:extLst>
          </p:cNvPr>
          <p:cNvSpPr/>
          <p:nvPr/>
        </p:nvSpPr>
        <p:spPr>
          <a:xfrm>
            <a:off x="3556512" y="1113550"/>
            <a:ext cx="2209839" cy="145323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– TELEGRAM</a:t>
            </a:r>
          </a:p>
        </p:txBody>
      </p:sp>
      <p:cxnSp>
        <p:nvCxnSpPr>
          <p:cNvPr id="89" name="Straight Arrow Connector 64">
            <a:extLst>
              <a:ext uri="{FF2B5EF4-FFF2-40B4-BE49-F238E27FC236}">
                <a16:creationId xmlns:a16="http://schemas.microsoft.com/office/drawing/2014/main" id="{32D504BE-7A89-4B1F-88C4-F988C53154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042244" y="5928178"/>
            <a:ext cx="42009" cy="19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5622630-F73A-4018-99F4-26B6ECA260A2}"/>
              </a:ext>
            </a:extLst>
          </p:cNvPr>
          <p:cNvSpPr txBox="1"/>
          <p:nvPr/>
        </p:nvSpPr>
        <p:spPr>
          <a:xfrm>
            <a:off x="986833" y="3844088"/>
            <a:ext cx="268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APP DE MONITORAÇÃO</a:t>
            </a:r>
          </a:p>
        </p:txBody>
      </p:sp>
      <p:cxnSp>
        <p:nvCxnSpPr>
          <p:cNvPr id="63" name="Conector: Angulado 67">
            <a:extLst>
              <a:ext uri="{FF2B5EF4-FFF2-40B4-BE49-F238E27FC236}">
                <a16:creationId xmlns:a16="http://schemas.microsoft.com/office/drawing/2014/main" id="{6845049E-5480-491F-96C2-88E94ABF3C96}"/>
              </a:ext>
            </a:extLst>
          </p:cNvPr>
          <p:cNvCxnSpPr>
            <a:cxnSpLocks/>
            <a:stCxn id="189" idx="1"/>
            <a:endCxn id="70" idx="1"/>
          </p:cNvCxnSpPr>
          <p:nvPr/>
        </p:nvCxnSpPr>
        <p:spPr>
          <a:xfrm rot="10800000">
            <a:off x="4661432" y="2565238"/>
            <a:ext cx="1764218" cy="1146203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67">
            <a:extLst>
              <a:ext uri="{FF2B5EF4-FFF2-40B4-BE49-F238E27FC236}">
                <a16:creationId xmlns:a16="http://schemas.microsoft.com/office/drawing/2014/main" id="{B83C2318-E6E3-4E60-A479-4A69A3F2702F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>
            <a:off x="2477235" y="2870000"/>
            <a:ext cx="3956396" cy="181983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F9A65C0-E179-480E-AD50-DC550D9C8C59}"/>
              </a:ext>
            </a:extLst>
          </p:cNvPr>
          <p:cNvSpPr txBox="1"/>
          <p:nvPr/>
        </p:nvSpPr>
        <p:spPr>
          <a:xfrm>
            <a:off x="889240" y="2546834"/>
            <a:ext cx="158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</p:txBody>
      </p:sp>
      <p:cxnSp>
        <p:nvCxnSpPr>
          <p:cNvPr id="173" name="Conector: Angulado 67">
            <a:extLst>
              <a:ext uri="{FF2B5EF4-FFF2-40B4-BE49-F238E27FC236}">
                <a16:creationId xmlns:a16="http://schemas.microsoft.com/office/drawing/2014/main" id="{3FCD419E-303E-4CD4-A69B-F059B67C0545}"/>
              </a:ext>
            </a:extLst>
          </p:cNvPr>
          <p:cNvCxnSpPr>
            <a:cxnSpLocks/>
            <a:stCxn id="51" idx="1"/>
            <a:endCxn id="72" idx="2"/>
          </p:cNvCxnSpPr>
          <p:nvPr/>
        </p:nvCxnSpPr>
        <p:spPr>
          <a:xfrm rot="10800000">
            <a:off x="306283" y="2381930"/>
            <a:ext cx="543636" cy="2643507"/>
          </a:xfrm>
          <a:prstGeom prst="bentConnector3">
            <a:avLst>
              <a:gd name="adj1" fmla="val 143628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44">
            <a:extLst>
              <a:ext uri="{FF2B5EF4-FFF2-40B4-BE49-F238E27FC236}">
                <a16:creationId xmlns:a16="http://schemas.microsoft.com/office/drawing/2014/main" id="{D7D434D7-709E-4D6F-A254-A013D197866B}"/>
              </a:ext>
            </a:extLst>
          </p:cNvPr>
          <p:cNvSpPr/>
          <p:nvPr/>
        </p:nvSpPr>
        <p:spPr>
          <a:xfrm>
            <a:off x="6425650" y="852284"/>
            <a:ext cx="5730154" cy="5718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27">
            <a:extLst>
              <a:ext uri="{FF2B5EF4-FFF2-40B4-BE49-F238E27FC236}">
                <a16:creationId xmlns:a16="http://schemas.microsoft.com/office/drawing/2014/main" id="{8A6B72B0-2697-4D2C-B2C9-44245A3DA014}"/>
              </a:ext>
            </a:extLst>
          </p:cNvPr>
          <p:cNvSpPr/>
          <p:nvPr/>
        </p:nvSpPr>
        <p:spPr>
          <a:xfrm>
            <a:off x="6549339" y="3520331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27">
            <a:extLst>
              <a:ext uri="{FF2B5EF4-FFF2-40B4-BE49-F238E27FC236}">
                <a16:creationId xmlns:a16="http://schemas.microsoft.com/office/drawing/2014/main" id="{4F122DD2-3302-44E8-88D5-5D30D60BEB3B}"/>
              </a:ext>
            </a:extLst>
          </p:cNvPr>
          <p:cNvSpPr/>
          <p:nvPr/>
        </p:nvSpPr>
        <p:spPr>
          <a:xfrm>
            <a:off x="10304823" y="3522498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áfico 4" descr="Gráfico de barras">
            <a:extLst>
              <a:ext uri="{FF2B5EF4-FFF2-40B4-BE49-F238E27FC236}">
                <a16:creationId xmlns:a16="http://schemas.microsoft.com/office/drawing/2014/main" id="{2E8D856C-3765-45B1-A637-EEFF5B7B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3332" y="4831737"/>
            <a:ext cx="1095626" cy="929936"/>
          </a:xfrm>
          <a:prstGeom prst="rect">
            <a:avLst/>
          </a:prstGeom>
        </p:spPr>
      </p:pic>
      <p:pic>
        <p:nvPicPr>
          <p:cNvPr id="21" name="Gráfico 18" descr="Computador">
            <a:extLst>
              <a:ext uri="{FF2B5EF4-FFF2-40B4-BE49-F238E27FC236}">
                <a16:creationId xmlns:a16="http://schemas.microsoft.com/office/drawing/2014/main" id="{AF85CA2F-0E0E-4BC4-B09C-B4D48ECF9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4913" y="3460047"/>
            <a:ext cx="950647" cy="826380"/>
          </a:xfrm>
          <a:prstGeom prst="rect">
            <a:avLst/>
          </a:prstGeom>
        </p:spPr>
      </p:pic>
      <p:pic>
        <p:nvPicPr>
          <p:cNvPr id="22" name="Gráfico 16" descr="Processador">
            <a:extLst>
              <a:ext uri="{FF2B5EF4-FFF2-40B4-BE49-F238E27FC236}">
                <a16:creationId xmlns:a16="http://schemas.microsoft.com/office/drawing/2014/main" id="{2EC9357D-6AE1-4BCE-A33A-3F6ACDD44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7656" y="4124062"/>
            <a:ext cx="950647" cy="8263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38E4C5-0C3C-4C86-B81E-236AB13BE8D9}"/>
              </a:ext>
            </a:extLst>
          </p:cNvPr>
          <p:cNvSpPr txBox="1"/>
          <p:nvPr/>
        </p:nvSpPr>
        <p:spPr>
          <a:xfrm>
            <a:off x="6686624" y="2971800"/>
            <a:ext cx="1333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dirty="0"/>
              <a:t>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1FCC00-E69E-406D-885C-FA0C49FB0DCA}"/>
              </a:ext>
            </a:extLst>
          </p:cNvPr>
          <p:cNvSpPr/>
          <p:nvPr/>
        </p:nvSpPr>
        <p:spPr>
          <a:xfrm>
            <a:off x="8442445" y="3533364"/>
            <a:ext cx="1696564" cy="21751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0761B-8E96-4E0C-8C74-974F5336E5C9}"/>
              </a:ext>
            </a:extLst>
          </p:cNvPr>
          <p:cNvSpPr txBox="1"/>
          <p:nvPr/>
        </p:nvSpPr>
        <p:spPr>
          <a:xfrm>
            <a:off x="8891847" y="2993022"/>
            <a:ext cx="79776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3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7FD577-6DAA-477B-B964-242774D70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2578" y="4667538"/>
            <a:ext cx="922407" cy="950246"/>
          </a:xfrm>
          <a:prstGeom prst="rect">
            <a:avLst/>
          </a:prstGeom>
          <a:ln>
            <a:noFill/>
          </a:ln>
        </p:spPr>
      </p:pic>
      <p:pic>
        <p:nvPicPr>
          <p:cNvPr id="52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859052-8F6F-4481-818E-288BC43415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2578" y="3666414"/>
            <a:ext cx="922406" cy="922406"/>
          </a:xfrm>
          <a:prstGeom prst="rect">
            <a:avLst/>
          </a:prstGeom>
          <a:ln>
            <a:noFill/>
          </a:ln>
        </p:spPr>
      </p:pic>
      <p:pic>
        <p:nvPicPr>
          <p:cNvPr id="60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15A102-7A7D-42EA-88DB-CB8E065AB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2637" y="4669961"/>
            <a:ext cx="762806" cy="779497"/>
          </a:xfrm>
          <a:prstGeom prst="rect">
            <a:avLst/>
          </a:prstGeom>
        </p:spPr>
      </p:pic>
      <p:pic>
        <p:nvPicPr>
          <p:cNvPr id="62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BA2FC1-9A00-4B4E-AE49-F9CECE3D8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3794" y="3752859"/>
            <a:ext cx="837875" cy="889490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67AB1E97-5680-4A40-BF1D-C75A6F0883A2}"/>
              </a:ext>
            </a:extLst>
          </p:cNvPr>
          <p:cNvSpPr txBox="1"/>
          <p:nvPr/>
        </p:nvSpPr>
        <p:spPr>
          <a:xfrm>
            <a:off x="8226293" y="2514194"/>
            <a:ext cx="20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045571-6BAF-4B22-A698-9A55C8D2DC75}"/>
              </a:ext>
            </a:extLst>
          </p:cNvPr>
          <p:cNvSpPr txBox="1"/>
          <p:nvPr/>
        </p:nvSpPr>
        <p:spPr>
          <a:xfrm>
            <a:off x="10613843" y="2877481"/>
            <a:ext cx="23065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Formulários de </a:t>
            </a:r>
            <a:r>
              <a:rPr lang="pt-BR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Autenticação</a:t>
            </a: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F74C445D-E144-4F9A-B16C-D389BE336A3C}"/>
              </a:ext>
            </a:extLst>
          </p:cNvPr>
          <p:cNvCxnSpPr>
            <a:cxnSpLocks/>
          </p:cNvCxnSpPr>
          <p:nvPr/>
        </p:nvCxnSpPr>
        <p:spPr>
          <a:xfrm>
            <a:off x="6425650" y="2514195"/>
            <a:ext cx="5730154" cy="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44">
            <a:extLst>
              <a:ext uri="{FF2B5EF4-FFF2-40B4-BE49-F238E27FC236}">
                <a16:creationId xmlns:a16="http://schemas.microsoft.com/office/drawing/2014/main" id="{F30B3510-EC9B-410C-BB23-90B645E57484}"/>
              </a:ext>
            </a:extLst>
          </p:cNvPr>
          <p:cNvSpPr/>
          <p:nvPr/>
        </p:nvSpPr>
        <p:spPr>
          <a:xfrm>
            <a:off x="8054287" y="922663"/>
            <a:ext cx="2695222" cy="145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tângulo: Cantos Arredondados 197">
            <a:extLst>
              <a:ext uri="{FF2B5EF4-FFF2-40B4-BE49-F238E27FC236}">
                <a16:creationId xmlns:a16="http://schemas.microsoft.com/office/drawing/2014/main" id="{4DC9A1E7-353B-455D-9F79-D8E68989D543}"/>
              </a:ext>
            </a:extLst>
          </p:cNvPr>
          <p:cNvSpPr/>
          <p:nvPr/>
        </p:nvSpPr>
        <p:spPr>
          <a:xfrm>
            <a:off x="8235371" y="1562793"/>
            <a:ext cx="2420055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HTML/CSS/JS</a:t>
            </a:r>
            <a:endParaRPr lang="pt-BR" sz="1200" dirty="0">
              <a:latin typeface="Arial"/>
            </a:endParaRP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F05EEDCF-7B56-4792-A9EC-349482CBCF02}"/>
              </a:ext>
            </a:extLst>
          </p:cNvPr>
          <p:cNvSpPr txBox="1"/>
          <p:nvPr/>
        </p:nvSpPr>
        <p:spPr>
          <a:xfrm>
            <a:off x="8369354" y="1117189"/>
            <a:ext cx="219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Institutional</a:t>
            </a:r>
            <a:r>
              <a:rPr lang="en-US" dirty="0"/>
              <a:t> 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18B162B0-56AC-4D1C-A0B0-C14C40E8BA80}"/>
              </a:ext>
            </a:extLst>
          </p:cNvPr>
          <p:cNvSpPr/>
          <p:nvPr/>
        </p:nvSpPr>
        <p:spPr>
          <a:xfrm>
            <a:off x="6544206" y="5777834"/>
            <a:ext cx="5457181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/>
                <a:cs typeface="Calibri"/>
              </a:rPr>
              <a:t>NODE JS</a:t>
            </a:r>
            <a:endParaRPr lang="pt-BR" dirty="0">
              <a:latin typeface="Arial"/>
            </a:endParaRPr>
          </a:p>
        </p:txBody>
      </p:sp>
      <p:cxnSp>
        <p:nvCxnSpPr>
          <p:cNvPr id="215" name="Conector: Angulado 67">
            <a:extLst>
              <a:ext uri="{FF2B5EF4-FFF2-40B4-BE49-F238E27FC236}">
                <a16:creationId xmlns:a16="http://schemas.microsoft.com/office/drawing/2014/main" id="{6FB6A0A9-F6E3-4F7B-8B57-419B451FA05E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 flipV="1">
            <a:off x="7508179" y="1649280"/>
            <a:ext cx="546109" cy="864916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11">
            <a:extLst>
              <a:ext uri="{FF2B5EF4-FFF2-40B4-BE49-F238E27FC236}">
                <a16:creationId xmlns:a16="http://schemas.microsoft.com/office/drawing/2014/main" id="{0EE930D2-27CC-4B22-89AD-F60F4A3CDF0F}"/>
              </a:ext>
            </a:extLst>
          </p:cNvPr>
          <p:cNvSpPr/>
          <p:nvPr/>
        </p:nvSpPr>
        <p:spPr>
          <a:xfrm>
            <a:off x="2273630" y="0"/>
            <a:ext cx="2209839" cy="145323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– CHAMADOS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6905AA2-7F09-4D70-A9D7-BC50B47594D5}"/>
              </a:ext>
            </a:extLst>
          </p:cNvPr>
          <p:cNvCxnSpPr>
            <a:cxnSpLocks/>
            <a:stCxn id="197" idx="1"/>
            <a:endCxn id="54" idx="0"/>
          </p:cNvCxnSpPr>
          <p:nvPr/>
        </p:nvCxnSpPr>
        <p:spPr>
          <a:xfrm rot="10800000">
            <a:off x="4481627" y="726618"/>
            <a:ext cx="3572660" cy="922663"/>
          </a:xfrm>
          <a:prstGeom prst="bentConnector3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7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5" ma:contentTypeDescription="Create a new document." ma:contentTypeScope="" ma:versionID="b7999780c159eedf9daa2c251a3d205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15149ad0c30150bd01dbf5faf0e622f3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235303-7C5D-4545-8833-712946BE0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1B6F5-E1BF-4747-A37A-2F83A13C303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fe025bb9-070a-4424-8929-b6cadbd5fdba"/>
    <ds:schemaRef ds:uri="93aadb1b-f078-425f-a07f-e2cc4bed1fef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EB2B4A-A6CF-40BD-A3E4-5A1C8CABB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fe025bb9-070a-4424-8929-b6cadbd5f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BARROS REIS .</dc:creator>
  <cp:lastModifiedBy>RAFAEL BARROS REIS .</cp:lastModifiedBy>
  <cp:revision>7</cp:revision>
  <dcterms:created xsi:type="dcterms:W3CDTF">2020-04-19T19:14:52Z</dcterms:created>
  <dcterms:modified xsi:type="dcterms:W3CDTF">2020-04-23T01:11:21Z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