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98" r:id="rId3"/>
    <p:sldId id="258" r:id="rId4"/>
    <p:sldId id="285" r:id="rId5"/>
    <p:sldId id="286" r:id="rId6"/>
    <p:sldId id="289" r:id="rId7"/>
    <p:sldId id="296" r:id="rId8"/>
    <p:sldId id="288" r:id="rId9"/>
    <p:sldId id="290" r:id="rId10"/>
    <p:sldId id="291" r:id="rId11"/>
    <p:sldId id="292" r:id="rId12"/>
    <p:sldId id="297" r:id="rId13"/>
    <p:sldId id="293" r:id="rId14"/>
    <p:sldId id="294" r:id="rId15"/>
    <p:sldId id="295" r:id="rId16"/>
    <p:sldId id="287" r:id="rId17"/>
  </p:sldIdLst>
  <p:sldSz cx="9144000" cy="5143500" type="screen16x9"/>
  <p:notesSz cx="6858000" cy="9144000"/>
  <p:embeddedFontLst>
    <p:embeddedFont>
      <p:font typeface="Lexend Deca" panose="020B0604020202020204" charset="0"/>
      <p:regular r:id="rId19"/>
    </p:embeddedFont>
    <p:embeddedFont>
      <p:font typeface="Muli Regular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170911-25F8-469B-87FC-DBB8E3A9AAE6}">
  <a:tblStyle styleId="{BB170911-25F8-469B-87FC-DBB8E3A9A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5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757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791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793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81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934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63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354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843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68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03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1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75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8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tx2">
                <a:lumMod val="10000"/>
              </a:schemeClr>
            </a:gs>
            <a:gs pos="100000">
              <a:schemeClr val="tx2">
                <a:lumMod val="10000"/>
              </a:schemeClr>
            </a:gs>
          </a:gsLst>
          <a:lin ang="8100019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D52B91E8-62FF-41DF-82B6-1B6D382560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4903" y="884611"/>
            <a:ext cx="3098543" cy="3098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861F3B-CB6E-416C-9CF9-FCAEC9B2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61562"/>
            <a:ext cx="888702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9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97A05C-9CE2-4164-83E9-A435A8F4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4" y="337825"/>
            <a:ext cx="796401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8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B94627-F1C9-43B1-B74E-A8B35571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62" y="194533"/>
            <a:ext cx="6601680" cy="45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4FA95D-3F14-4916-8E44-262FF0A8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116"/>
            <a:ext cx="9144000" cy="47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408EAA4-21BF-46C2-8B87-E8CF5117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76212"/>
            <a:ext cx="5934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3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EC5165B-C8FC-403E-BE47-26BB2280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66712"/>
            <a:ext cx="5791200" cy="4410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527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51;p35">
            <a:extLst>
              <a:ext uri="{FF2B5EF4-FFF2-40B4-BE49-F238E27FC236}">
                <a16:creationId xmlns:a16="http://schemas.microsoft.com/office/drawing/2014/main" id="{C19F1A5B-E76B-4D48-8C38-0FFCC022BA28}"/>
              </a:ext>
            </a:extLst>
          </p:cNvPr>
          <p:cNvSpPr txBox="1">
            <a:spLocks/>
          </p:cNvSpPr>
          <p:nvPr/>
        </p:nvSpPr>
        <p:spPr>
          <a:xfrm>
            <a:off x="302557" y="2302165"/>
            <a:ext cx="4641574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7200" dirty="0"/>
              <a:t>Obrigado!</a:t>
            </a:r>
          </a:p>
        </p:txBody>
      </p:sp>
      <p:pic>
        <p:nvPicPr>
          <p:cNvPr id="4" name="Google Shape;353;p35">
            <a:extLst>
              <a:ext uri="{FF2B5EF4-FFF2-40B4-BE49-F238E27FC236}">
                <a16:creationId xmlns:a16="http://schemas.microsoft.com/office/drawing/2014/main" id="{5DBE6CFC-9043-47A8-8086-A55C4345AF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031" y="2492182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4;p35">
            <a:extLst>
              <a:ext uri="{FF2B5EF4-FFF2-40B4-BE49-F238E27FC236}">
                <a16:creationId xmlns:a16="http://schemas.microsoft.com/office/drawing/2014/main" id="{C4682F3D-5CF0-489B-A038-DED1B58E52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343" y="1839368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55;p35">
            <a:extLst>
              <a:ext uri="{FF2B5EF4-FFF2-40B4-BE49-F238E27FC236}">
                <a16:creationId xmlns:a16="http://schemas.microsoft.com/office/drawing/2014/main" id="{44E91541-1F7D-46BE-B23A-37F65318D81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193" y="531904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73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tx2">
                <a:lumMod val="10000"/>
              </a:schemeClr>
            </a:gs>
            <a:gs pos="100000">
              <a:schemeClr val="tx2">
                <a:lumMod val="10000"/>
              </a:schemeClr>
            </a:gs>
          </a:gsLst>
          <a:lin ang="8100019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0B5424-F0BD-48F4-98A5-7B85404B35EF}"/>
              </a:ext>
            </a:extLst>
          </p:cNvPr>
          <p:cNvSpPr txBox="1"/>
          <p:nvPr/>
        </p:nvSpPr>
        <p:spPr>
          <a:xfrm>
            <a:off x="1074649" y="2063918"/>
            <a:ext cx="3627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6544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175A27-A7C6-45C9-8D73-FAFD7DDC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10"/>
            <a:ext cx="9144000" cy="4705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BE5CA2-6F38-4361-A554-2E6DD06C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892"/>
            <a:ext cx="9144000" cy="46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2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2EC299-6FC2-4DE9-9FF5-065943A9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8" y="80615"/>
            <a:ext cx="837364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9638127-FFDA-49CF-BEF6-E1C9CF95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78" y="156825"/>
            <a:ext cx="855464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0D0001-A130-4DA6-85F3-BF67B34A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5" y="152062"/>
            <a:ext cx="856417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0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11497-C173-429F-AB78-59B9932EB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91"/>
            <a:ext cx="9144000" cy="48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A64C77-88C4-41FA-A886-6A397E9C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56799"/>
            <a:ext cx="890711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147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</TotalTime>
  <Words>17</Words>
  <Application>Microsoft Office PowerPoint</Application>
  <PresentationFormat>Apresentação na tela (16:9)</PresentationFormat>
  <Paragraphs>16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Lexend Deca</vt:lpstr>
      <vt:lpstr>Muli Regular</vt:lpstr>
      <vt:lpstr>Aliena template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ShadowTech</dc:title>
  <dc:creator>braian hudson braga</dc:creator>
  <cp:lastModifiedBy>braian hudson braga</cp:lastModifiedBy>
  <cp:revision>12</cp:revision>
  <dcterms:modified xsi:type="dcterms:W3CDTF">2020-03-12T19:33:03Z</dcterms:modified>
</cp:coreProperties>
</file>