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8AAC2-B7A5-4B77-9FCF-4907C22739C0}" v="3613" dt="2020-04-21T01:39:26.589"/>
    <p1510:client id="{BA86FA67-E44A-7002-AAC9-64A8C87BFD4C}" v="992" dt="2020-04-21T01:39:5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BDC59-896F-484C-9ECC-389892524D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EED009F-62F2-4F67-95BD-418A1A95F0EA}" type="pres">
      <dgm:prSet presAssocID="{84ABDC59-896F-484C-9ECC-389892524D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1CF5450-BC94-47F7-A1E4-F0D597910010}" type="presOf" srcId="{84ABDC59-896F-484C-9ECC-389892524D59}" destId="{EEED009F-62F2-4F67-95BD-418A1A95F0EA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066C-1590-4987-8D36-F47B8D73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09430-A1BE-41E3-BFD7-3E39A16F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8D989-CE3F-49B0-A8CF-C25B124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1B438-F4A0-4152-AC5A-1CE77275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99E6E-8B42-4E4F-A991-8016C55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0DE8-BA5C-4C09-9F95-DF94FC0D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95C31B-C522-4545-AC47-60519D25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748613-0DCE-4B48-B5DA-0CBDA2BD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27EAA-7390-4027-8951-13F5CCAF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7032C-0DEE-49A1-8916-DB93590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BC6BB6-2412-4A2C-9A90-E7EA14E16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DA6200-DCB0-4452-91BC-A25A5013F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4D6ED-E793-4C50-85C3-0396CC94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10DB1-1F9E-4DBA-B57C-82C8E276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EB708-9E43-4E66-AA40-88F6FB71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5F84-1CCA-49F5-AB34-D21B2B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6D33D-EC27-4C66-935A-5CA8161C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899E2-016D-4507-B44B-A6C677C3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E1C07-21C0-465A-A28B-1592B926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63AED-9EED-4FFC-B855-CE63C93B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0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F16F2-7FBC-4617-AE2C-801107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0D2577-A1EA-49CC-B971-4F7A36DB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3EA72-4EF3-4AAD-960A-FFAEE2DF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C85F0-CBFE-463C-928D-36858FDD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2E3CD-425C-4958-9E18-FB507E60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94A46-5D66-4F28-BF66-C2AA5C6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597B4-3EB0-48FD-AAE7-51321AB5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5459BD-980E-40BF-9704-46D37729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87E93-EF50-470E-959D-376D4DC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2AE52-A872-488D-8A08-66472402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18480-5F1C-42D3-BD06-A08844A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2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18C-F648-4AF6-846A-D9D39419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7E6B6-4167-48D2-867E-876A5F24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4E2D01-6010-45AB-BD5F-561BBF0E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F18690-7796-4572-9363-628248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635FBA-AB87-4300-985C-B4616E9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E05D75-D0AF-46BB-87F1-551ECAB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9ECFE0-4497-443D-9B43-46731991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9B38B9-1A51-4338-8DE8-55D5B22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92782-D62B-4287-9EC7-F9EDC702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860D7D-9ABA-40E0-B4E9-ACF675E5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118ED-2645-4262-AF05-11C96F45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98507D-8781-4F00-958C-049EE197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5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94E688-0114-406E-A16C-AF96BC19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705482-3A1B-4969-850B-D9F61201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6B69E9-4745-41B6-9E28-0D7F22FF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9B3E-2EA6-45E4-82FC-B177DADF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881B5-F4BA-4B02-B2D0-418353DD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3A95C-98BA-4E90-B082-7A0DA18AC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589C6-F103-409E-8107-690361DC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D06C56-69D1-41C5-B6E9-53BF7F48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DD1A7-548D-4A97-8E55-9D33D29C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7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20B80-26D2-428B-91FD-89B1D01C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5A2527-A9F8-4DF3-8D46-DB069594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488DB-9607-4893-8444-E5006C95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471B56-15B0-4AA7-A224-347C9DE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537627-5F9D-43A3-94FC-129AFDAD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74751-CC41-46ED-B332-D38C2844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5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A86AAA-4E5C-4A03-97AB-CCFFBF2C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D24FB-1965-43A4-87E2-EA3D142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C03E2-206F-43DC-8400-FFB6E61C8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7CD0-90C4-4009-87A6-6707724B38F2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9CFD2-C651-4310-ADF9-05FE0FA59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78BC2-5152-4118-8179-08220986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D627-7D70-4084-8039-7C1F27036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8F28EF-085A-4556-A994-43CC0CFFA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9"/>
            <a:ext cx="3249284" cy="762959"/>
          </a:xfrm>
        </p:spPr>
        <p:txBody>
          <a:bodyPr>
            <a:normAutofit fontScale="90000"/>
          </a:bodyPr>
          <a:lstStyle/>
          <a:p>
            <a:r>
              <a:rPr lang="pt-BR">
                <a:cs typeface="Calibri Light"/>
              </a:rPr>
              <a:t>HLD  </a:t>
            </a:r>
            <a:endParaRPr lang="pt-BR"/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6DA9B00-1ADF-4A02-98B6-2FA0C4C8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7" y="989743"/>
            <a:ext cx="1624530" cy="162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54B6C87-F062-415D-9823-C753CB5ECFC1}"/>
              </a:ext>
            </a:extLst>
          </p:cNvPr>
          <p:cNvSpPr/>
          <p:nvPr/>
        </p:nvSpPr>
        <p:spPr>
          <a:xfrm>
            <a:off x="360179" y="1619262"/>
            <a:ext cx="375676" cy="3612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EF722A0C-12A4-4996-BEE8-03E146206613}"/>
              </a:ext>
            </a:extLst>
          </p:cNvPr>
          <p:cNvCxnSpPr/>
          <p:nvPr/>
        </p:nvCxnSpPr>
        <p:spPr>
          <a:xfrm flipV="1">
            <a:off x="750499" y="1787107"/>
            <a:ext cx="727493" cy="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3">
            <a:extLst>
              <a:ext uri="{FF2B5EF4-FFF2-40B4-BE49-F238E27FC236}">
                <a16:creationId xmlns:a16="http://schemas.microsoft.com/office/drawing/2014/main" id="{21AE3CE3-2A08-40CD-A8A2-873DD407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91" y="1028791"/>
            <a:ext cx="1688029" cy="1628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614112B1-A7BA-48D7-A6BE-B66D96C30842}"/>
              </a:ext>
            </a:extLst>
          </p:cNvPr>
          <p:cNvSpPr txBox="1"/>
          <p:nvPr/>
        </p:nvSpPr>
        <p:spPr>
          <a:xfrm>
            <a:off x="1252260" y="2715576"/>
            <a:ext cx="2122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Professora acessa a aplicação</a:t>
            </a:r>
            <a:endParaRPr lang="en-US">
              <a:cs typeface="Calibri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ADFAC6F5-0987-4636-ABF7-68DA6F9FE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049965"/>
              </p:ext>
            </p:extLst>
          </p:nvPr>
        </p:nvGraphicFramePr>
        <p:xfrm>
          <a:off x="1559397" y="4725864"/>
          <a:ext cx="2122312" cy="72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4F91B29D-006C-4A1E-A30E-FCAC8D340D62}"/>
              </a:ext>
            </a:extLst>
          </p:cNvPr>
          <p:cNvSpPr txBox="1"/>
          <p:nvPr/>
        </p:nvSpPr>
        <p:spPr>
          <a:xfrm>
            <a:off x="6476025" y="2778056"/>
            <a:ext cx="27549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/>
              <a:t>Mostra que os logs dos alunos estão altos</a:t>
            </a:r>
            <a:endParaRPr lang="en-US">
              <a:cs typeface="Calibri"/>
            </a:endParaRPr>
          </a:p>
        </p:txBody>
      </p:sp>
      <p:pic>
        <p:nvPicPr>
          <p:cNvPr id="17" name="Imagem 49" descr="Uma imagem contendo relógio, desenho, placar&#10;&#10;Descrição gerada com muito alta confiança">
            <a:extLst>
              <a:ext uri="{FF2B5EF4-FFF2-40B4-BE49-F238E27FC236}">
                <a16:creationId xmlns:a16="http://schemas.microsoft.com/office/drawing/2014/main" id="{D7042819-B7A1-437C-AEE9-E9B71D7CE4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7442" y="939938"/>
            <a:ext cx="110490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Imagem 360" descr="Uma imagem contendo desenho, texto&#10;&#10;Descrição gerada com muito alta confiança">
            <a:extLst>
              <a:ext uri="{FF2B5EF4-FFF2-40B4-BE49-F238E27FC236}">
                <a16:creationId xmlns:a16="http://schemas.microsoft.com/office/drawing/2014/main" id="{25B34D4B-F2EF-407F-A18F-10015FCCE1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5554" y="4091318"/>
            <a:ext cx="3390179" cy="1632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m 47" descr="Desenho de um cachorro&#10;&#10;Descrição gerada com alta confiança">
            <a:extLst>
              <a:ext uri="{FF2B5EF4-FFF2-40B4-BE49-F238E27FC236}">
                <a16:creationId xmlns:a16="http://schemas.microsoft.com/office/drawing/2014/main" id="{8B9FA246-5C45-402D-95A6-733C3E60E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8133" y="1031310"/>
            <a:ext cx="1924770" cy="158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01EE0C-4196-4BA5-A074-3050671DD1DF}"/>
              </a:ext>
            </a:extLst>
          </p:cNvPr>
          <p:cNvSpPr txBox="1"/>
          <p:nvPr/>
        </p:nvSpPr>
        <p:spPr>
          <a:xfrm>
            <a:off x="3624382" y="2805593"/>
            <a:ext cx="27549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/>
              <a:t>À aplicação mostra os gráficos gerados pelos logs</a:t>
            </a:r>
            <a:endParaRPr lang="en-US">
              <a:cs typeface="Calibri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CFF30A06-EA9B-4DF1-93E3-66B156497DD7}"/>
              </a:ext>
            </a:extLst>
          </p:cNvPr>
          <p:cNvSpPr txBox="1"/>
          <p:nvPr/>
        </p:nvSpPr>
        <p:spPr>
          <a:xfrm>
            <a:off x="9035772" y="2954351"/>
            <a:ext cx="3157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/>
              <a:t>Os alunos são notificados por estarem com outros sites abertos</a:t>
            </a:r>
            <a:endParaRPr lang="en-US">
              <a:cs typeface="Calibri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9A5C972A-41AA-4BB4-A7EF-BA82608A84A8}"/>
              </a:ext>
            </a:extLst>
          </p:cNvPr>
          <p:cNvSpPr txBox="1"/>
          <p:nvPr/>
        </p:nvSpPr>
        <p:spPr>
          <a:xfrm>
            <a:off x="6497440" y="5820987"/>
            <a:ext cx="3496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/>
              <a:t>Os Alunos são  notificados por estarem infringindo as regras</a:t>
            </a:r>
            <a:endParaRPr lang="en-US">
              <a:cs typeface="Calibri"/>
            </a:endParaRPr>
          </a:p>
        </p:txBody>
      </p:sp>
      <p:pic>
        <p:nvPicPr>
          <p:cNvPr id="126" name="Picture 12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C169EB-0BA2-40A9-B983-D8F78FF1C0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6135" y="4020961"/>
            <a:ext cx="3045125" cy="1703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TextBox 19">
            <a:extLst>
              <a:ext uri="{FF2B5EF4-FFF2-40B4-BE49-F238E27FC236}">
                <a16:creationId xmlns:a16="http://schemas.microsoft.com/office/drawing/2014/main" id="{A4893143-D12E-43F3-8256-99A5F4C7A934}"/>
              </a:ext>
            </a:extLst>
          </p:cNvPr>
          <p:cNvSpPr txBox="1"/>
          <p:nvPr/>
        </p:nvSpPr>
        <p:spPr>
          <a:xfrm>
            <a:off x="2057356" y="5819964"/>
            <a:ext cx="2944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/>
              <a:t>Os alunos voltam a prestar atenção no professor.</a:t>
            </a:r>
            <a:endParaRPr lang="en-US">
              <a:cs typeface="Calibri"/>
            </a:endParaRPr>
          </a:p>
        </p:txBody>
      </p:sp>
      <p:cxnSp>
        <p:nvCxnSpPr>
          <p:cNvPr id="264" name="Straight Arrow Connector 11">
            <a:extLst>
              <a:ext uri="{FF2B5EF4-FFF2-40B4-BE49-F238E27FC236}">
                <a16:creationId xmlns:a16="http://schemas.microsoft.com/office/drawing/2014/main" id="{34B1FD78-8818-4E89-8523-F59DA77727B1}"/>
              </a:ext>
            </a:extLst>
          </p:cNvPr>
          <p:cNvCxnSpPr>
            <a:cxnSpLocks/>
          </p:cNvCxnSpPr>
          <p:nvPr/>
        </p:nvCxnSpPr>
        <p:spPr>
          <a:xfrm flipV="1">
            <a:off x="3330957" y="1852283"/>
            <a:ext cx="727493" cy="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11">
            <a:extLst>
              <a:ext uri="{FF2B5EF4-FFF2-40B4-BE49-F238E27FC236}">
                <a16:creationId xmlns:a16="http://schemas.microsoft.com/office/drawing/2014/main" id="{13D5121A-DAEB-4BAF-A635-B8BBD9D3B409}"/>
              </a:ext>
            </a:extLst>
          </p:cNvPr>
          <p:cNvCxnSpPr>
            <a:cxnSpLocks/>
          </p:cNvCxnSpPr>
          <p:nvPr/>
        </p:nvCxnSpPr>
        <p:spPr>
          <a:xfrm flipV="1">
            <a:off x="5929536" y="1867620"/>
            <a:ext cx="986285" cy="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1">
            <a:extLst>
              <a:ext uri="{FF2B5EF4-FFF2-40B4-BE49-F238E27FC236}">
                <a16:creationId xmlns:a16="http://schemas.microsoft.com/office/drawing/2014/main" id="{A14D35A2-E52B-4255-8C9D-14665AE4C97B}"/>
              </a:ext>
            </a:extLst>
          </p:cNvPr>
          <p:cNvCxnSpPr>
            <a:cxnSpLocks/>
          </p:cNvCxnSpPr>
          <p:nvPr/>
        </p:nvCxnSpPr>
        <p:spPr>
          <a:xfrm flipV="1">
            <a:off x="8991913" y="1881997"/>
            <a:ext cx="986285" cy="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C668BF07-4307-4AC2-B3DF-5C2C78C60F79}"/>
              </a:ext>
            </a:extLst>
          </p:cNvPr>
          <p:cNvSpPr/>
          <p:nvPr/>
        </p:nvSpPr>
        <p:spPr>
          <a:xfrm>
            <a:off x="10350941" y="4208553"/>
            <a:ext cx="347663" cy="1038434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11">
            <a:extLst>
              <a:ext uri="{FF2B5EF4-FFF2-40B4-BE49-F238E27FC236}">
                <a16:creationId xmlns:a16="http://schemas.microsoft.com/office/drawing/2014/main" id="{60CF395E-4124-4969-928D-A2B440ACA72C}"/>
              </a:ext>
            </a:extLst>
          </p:cNvPr>
          <p:cNvCxnSpPr>
            <a:cxnSpLocks/>
          </p:cNvCxnSpPr>
          <p:nvPr/>
        </p:nvCxnSpPr>
        <p:spPr>
          <a:xfrm flipH="1" flipV="1">
            <a:off x="5252183" y="4787726"/>
            <a:ext cx="1020785" cy="12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4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3C768-CF9E-4739-BB85-7A3AD2272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0EA23-3607-4D70-87EF-71A8AFA66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F66D1-FDB4-44F9-83ED-9F1872A62B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HLD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 .</dc:creator>
  <cp:lastModifiedBy>MARTHA FERREIRA DA SILVA .</cp:lastModifiedBy>
  <cp:revision>455</cp:revision>
  <dcterms:created xsi:type="dcterms:W3CDTF">2020-04-21T00:46:03Z</dcterms:created>
  <dcterms:modified xsi:type="dcterms:W3CDTF">2020-04-23T01:06:49Z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