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D1F0B305-1A52-4B34-A9A0-4BCC8A73B289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35496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Aluno,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preciso de ajuda na aula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que não tenha atraso com a matéria.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Aluno,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uma internet estável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não ter problemas na hora da aula.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Aluno,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apoio dos professores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sanar as duvidas durante a aula.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Aluno,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uma aplicação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que tenham um controle da internet para quem esta usando a internet de maneira indevida.</a:t>
            </a:r>
          </a:p>
        </p:txBody>
      </p:sp>
    </p:spTree>
    <p:extLst>
      <p:ext uri="{BB962C8B-B14F-4D97-AF65-F5344CB8AC3E}">
        <p14:creationId xmlns:p14="http://schemas.microsoft.com/office/powerpoint/2010/main" val="40476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28869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Aluno,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preciso de um aplicativo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abrir chamados.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Aluno,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preciso de computadores que suportem os programas que são necessárias para aula.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Aluno,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computador com baterias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não desligar se o carregador for solto.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0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4A691-6835-4B44-8343-9FCF804DE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157F8-0B09-46B5-8179-378DD95FA8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D52712-8992-4CFC-A2D1-7DF52E18C1DF}">
  <ds:schemaRefs>
    <ds:schemaRef ds:uri="http://purl.org/dc/dcmitype/"/>
    <ds:schemaRef ds:uri="http://schemas.microsoft.com/office/infopath/2007/PartnerControls"/>
    <ds:schemaRef ds:uri="http://purl.org/dc/elements/1.1/"/>
    <ds:schemaRef ds:uri="93aadb1b-f078-425f-a07f-e2cc4bed1fef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132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Orgânico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braian hudson braga</cp:lastModifiedBy>
  <cp:revision>10</cp:revision>
  <dcterms:created xsi:type="dcterms:W3CDTF">2020-04-02T22:17:52Z</dcterms:created>
  <dcterms:modified xsi:type="dcterms:W3CDTF">2020-04-11T18:40:04Z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