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8" d="100"/>
          <a:sy n="48" d="100"/>
        </p:scale>
        <p:origin x="70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B9ACA59-D3D0-4352-8CF0-090833425224}"/>
              </a:ext>
            </a:extLst>
          </p:cNvPr>
          <p:cNvSpPr/>
          <p:nvPr/>
        </p:nvSpPr>
        <p:spPr>
          <a:xfrm>
            <a:off x="735496" y="795130"/>
            <a:ext cx="10734261" cy="11728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Eu, como </a:t>
            </a: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Professor,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gostaria de uma melhor organização das maquinas </a:t>
            </a: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não ter atraso com maquinas falhas.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6CD6628-4458-49E6-8FFB-60D68D051126}"/>
              </a:ext>
            </a:extLst>
          </p:cNvPr>
          <p:cNvSpPr/>
          <p:nvPr/>
        </p:nvSpPr>
        <p:spPr>
          <a:xfrm>
            <a:off x="735496" y="2186609"/>
            <a:ext cx="10734261" cy="11728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Eu, como </a:t>
            </a: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Professor,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preciso da ajuda dos alunos </a:t>
            </a: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manter a vida útil das maquinas.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038F7EC-7B8D-4F79-97D7-1E94468E8BA3}"/>
              </a:ext>
            </a:extLst>
          </p:cNvPr>
          <p:cNvSpPr/>
          <p:nvPr/>
        </p:nvSpPr>
        <p:spPr>
          <a:xfrm>
            <a:off x="735496" y="3578088"/>
            <a:ext cx="10734261" cy="11728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Eu, como </a:t>
            </a: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Professor,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quero que meus alunos prestem atenção na aula </a:t>
            </a: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ninguém se atrasar na matéria.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F6512DB-793A-4619-9EF7-EE03E4AF913F}"/>
              </a:ext>
            </a:extLst>
          </p:cNvPr>
          <p:cNvSpPr/>
          <p:nvPr/>
        </p:nvSpPr>
        <p:spPr>
          <a:xfrm>
            <a:off x="735496" y="4890053"/>
            <a:ext cx="10734261" cy="11728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Eu, como </a:t>
            </a: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Professor,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preciso de mais tempo para as atividades </a:t>
            </a: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que não tenha nenhum atraso no avanço da matéria</a:t>
            </a:r>
          </a:p>
          <a:p>
            <a:pPr algn="ctr"/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606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B9ACA59-D3D0-4352-8CF0-090833425224}"/>
              </a:ext>
            </a:extLst>
          </p:cNvPr>
          <p:cNvSpPr/>
          <p:nvPr/>
        </p:nvSpPr>
        <p:spPr>
          <a:xfrm>
            <a:off x="728869" y="795130"/>
            <a:ext cx="10734261" cy="11728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Eu, como </a:t>
            </a: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Professor,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preciso de mais tempo para as atividades </a:t>
            </a: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que não tenha nenhum atraso no avanço da matéria;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6CD6628-4458-49E6-8FFB-60D68D051126}"/>
              </a:ext>
            </a:extLst>
          </p:cNvPr>
          <p:cNvSpPr/>
          <p:nvPr/>
        </p:nvSpPr>
        <p:spPr>
          <a:xfrm>
            <a:off x="735496" y="2186609"/>
            <a:ext cx="10734261" cy="11728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>
                <a:latin typeface="Arial" panose="020B0604020202020204" pitchFamily="34" charset="0"/>
                <a:cs typeface="Arial" panose="020B0604020202020204" pitchFamily="34" charset="0"/>
              </a:rPr>
              <a:t>  Eu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800">
                <a:latin typeface="Arial" panose="020B0604020202020204" pitchFamily="34" charset="0"/>
                <a:cs typeface="Arial" panose="020B0604020202020204" pitchFamily="34" charset="0"/>
              </a:rPr>
              <a:t>como </a:t>
            </a:r>
            <a:r>
              <a:rPr lang="pt-BR" sz="2800" b="1">
                <a:latin typeface="Arial" panose="020B0604020202020204" pitchFamily="34" charset="0"/>
                <a:cs typeface="Arial" panose="020B0604020202020204" pitchFamily="34" charset="0"/>
              </a:rPr>
              <a:t>Professor,</a:t>
            </a:r>
            <a:r>
              <a:rPr lang="pt-BR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preciso de ajuda nas minhas aulas </a:t>
            </a: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que todos aprendam a matéria com êxito. 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038F7EC-7B8D-4F79-97D7-1E94468E8BA3}"/>
              </a:ext>
            </a:extLst>
          </p:cNvPr>
          <p:cNvSpPr/>
          <p:nvPr/>
        </p:nvSpPr>
        <p:spPr>
          <a:xfrm>
            <a:off x="735496" y="3578088"/>
            <a:ext cx="10734261" cy="11728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F6512DB-793A-4619-9EF7-EE03E4AF913F}"/>
              </a:ext>
            </a:extLst>
          </p:cNvPr>
          <p:cNvSpPr/>
          <p:nvPr/>
        </p:nvSpPr>
        <p:spPr>
          <a:xfrm>
            <a:off x="735496" y="4890053"/>
            <a:ext cx="10734261" cy="11728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0092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EB6548DE3D0B4FAB42E42BA2CC71F0" ma:contentTypeVersion="2" ma:contentTypeDescription="Create a new document." ma:contentTypeScope="" ma:versionID="b00099b548212973607449a507e4ab99">
  <xsd:schema xmlns:xsd="http://www.w3.org/2001/XMLSchema" xmlns:xs="http://www.w3.org/2001/XMLSchema" xmlns:p="http://schemas.microsoft.com/office/2006/metadata/properties" xmlns:ns3="93aadb1b-f078-425f-a07f-e2cc4bed1fef" targetNamespace="http://schemas.microsoft.com/office/2006/metadata/properties" ma:root="true" ma:fieldsID="1343c260cb81a9ae9666480e50500a2a" ns3:_="">
    <xsd:import namespace="93aadb1b-f078-425f-a07f-e2cc4bed1fe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aadb1b-f078-425f-a07f-e2cc4bed1f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00157F8-0B09-46B5-8179-378DD95FA83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6F4A691-6835-4B44-8343-9FCF804DE4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3aadb1b-f078-425f-a07f-e2cc4bed1fe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5D52712-8992-4CFC-A2D1-7DF52E18C1DF}">
  <ds:schemaRefs>
    <ds:schemaRef ds:uri="http://purl.org/dc/dcmitype/"/>
    <ds:schemaRef ds:uri="http://schemas.microsoft.com/office/infopath/2007/PartnerControls"/>
    <ds:schemaRef ds:uri="http://purl.org/dc/elements/1.1/"/>
    <ds:schemaRef ds:uri="93aadb1b-f078-425f-a07f-e2cc4bed1fef"/>
    <ds:schemaRef ds:uri="http://schemas.microsoft.com/office/2006/documentManagement/types"/>
    <ds:schemaRef ds:uri="http://www.w3.org/XML/1998/namespace"/>
    <ds:schemaRef ds:uri="http://purl.org/dc/terms/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62</TotalTime>
  <Words>124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5" baseType="lpstr">
      <vt:lpstr>Arial</vt:lpstr>
      <vt:lpstr>Garamond</vt:lpstr>
      <vt:lpstr>Orgânico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braian hudson braga</dc:creator>
  <cp:lastModifiedBy>braian hudson braga</cp:lastModifiedBy>
  <cp:revision>7</cp:revision>
  <dcterms:created xsi:type="dcterms:W3CDTF">2020-04-02T22:17:52Z</dcterms:created>
  <dcterms:modified xsi:type="dcterms:W3CDTF">2020-04-11T18:40:14Z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0x01010037EB6548DE3D0B4FAB42E42BA2CC71F0</vt:lpwstr>
  </property>
</Properties>
</file>