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35496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Suporte,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preciso de ajuda com as funcionalidades do sistema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ter um controle melhor sobre as atividades.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um sistema de controle da internet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ter mais agilidade nas atividades.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uma internet estável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não  sobrecarregar a rede.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agilidade e organização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resolver o alto numero de chamados.</a:t>
            </a:r>
          </a:p>
        </p:txBody>
      </p:sp>
    </p:spTree>
    <p:extLst>
      <p:ext uri="{BB962C8B-B14F-4D97-AF65-F5344CB8AC3E}">
        <p14:creationId xmlns:p14="http://schemas.microsoft.com/office/powerpoint/2010/main" val="40476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9ACA59-D3D0-4352-8CF0-090833425224}"/>
              </a:ext>
            </a:extLst>
          </p:cNvPr>
          <p:cNvSpPr/>
          <p:nvPr/>
        </p:nvSpPr>
        <p:spPr>
          <a:xfrm>
            <a:off x="728869" y="795130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Suporte,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ajuda controlar a vida útil das maquinas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não perder os notebooks.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CD6628-4458-49E6-8FFB-60D68D051126}"/>
              </a:ext>
            </a:extLst>
          </p:cNvPr>
          <p:cNvSpPr/>
          <p:nvPr/>
        </p:nvSpPr>
        <p:spPr>
          <a:xfrm>
            <a:off x="735496" y="2186609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como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Suporte,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preciso de ajuda com a organização das maquinas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não guardar elas ligadas no armário.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38F7EC-7B8D-4F79-97D7-1E94468E8BA3}"/>
              </a:ext>
            </a:extLst>
          </p:cNvPr>
          <p:cNvSpPr/>
          <p:nvPr/>
        </p:nvSpPr>
        <p:spPr>
          <a:xfrm>
            <a:off x="735496" y="3578088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Eu,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sz="2800" b="1">
                <a:latin typeface="Arial" panose="020B0604020202020204" pitchFamily="34" charset="0"/>
                <a:cs typeface="Arial" panose="020B0604020202020204" pitchFamily="34" charset="0"/>
              </a:rPr>
              <a:t>Suporte,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preciso de uma aplicação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controlar os chamados que estão abertos/fechados.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6512DB-793A-4619-9EF7-EE03E4AF913F}"/>
              </a:ext>
            </a:extLst>
          </p:cNvPr>
          <p:cNvSpPr/>
          <p:nvPr/>
        </p:nvSpPr>
        <p:spPr>
          <a:xfrm>
            <a:off x="735496" y="4890053"/>
            <a:ext cx="10734261" cy="1172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09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EB6548DE3D0B4FAB42E42BA2CC71F0" ma:contentTypeVersion="2" ma:contentTypeDescription="Create a new document." ma:contentTypeScope="" ma:versionID="b00099b548212973607449a507e4ab99">
  <xsd:schema xmlns:xsd="http://www.w3.org/2001/XMLSchema" xmlns:xs="http://www.w3.org/2001/XMLSchema" xmlns:p="http://schemas.microsoft.com/office/2006/metadata/properties" xmlns:ns3="93aadb1b-f078-425f-a07f-e2cc4bed1fef" targetNamespace="http://schemas.microsoft.com/office/2006/metadata/properties" ma:root="true" ma:fieldsID="1343c260cb81a9ae9666480e50500a2a" ns3:_="">
    <xsd:import namespace="93aadb1b-f078-425f-a07f-e2cc4bed1f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db1b-f078-425f-a07f-e2cc4bed1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D52712-8992-4CFC-A2D1-7DF52E18C1DF}">
  <ds:schemaRefs>
    <ds:schemaRef ds:uri="http://purl.org/dc/dcmitype/"/>
    <ds:schemaRef ds:uri="http://schemas.microsoft.com/office/infopath/2007/PartnerControls"/>
    <ds:schemaRef ds:uri="http://purl.org/dc/elements/1.1/"/>
    <ds:schemaRef ds:uri="93aadb1b-f078-425f-a07f-e2cc4bed1fef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00157F8-0B09-46B5-8179-378DD95FA8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F4A691-6835-4B44-8343-9FCF804DE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adb1b-f078-425f-a07f-e2cc4bed1f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136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Orgânico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braian hudson braga</dc:creator>
  <cp:lastModifiedBy>braian hudson braga</cp:lastModifiedBy>
  <cp:revision>8</cp:revision>
  <dcterms:created xsi:type="dcterms:W3CDTF">2020-04-02T22:17:52Z</dcterms:created>
  <dcterms:modified xsi:type="dcterms:W3CDTF">2020-04-11T18:40:27Z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0x01010037EB6548DE3D0B4FAB42E42BA2CC71F0</vt:lpwstr>
  </property>
</Properties>
</file>