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92" r:id="rId6"/>
    <p:sldId id="257" r:id="rId7"/>
    <p:sldId id="294" r:id="rId8"/>
    <p:sldId id="259" r:id="rId9"/>
    <p:sldId id="260" r:id="rId10"/>
    <p:sldId id="261" r:id="rId11"/>
    <p:sldId id="262" r:id="rId12"/>
    <p:sldId id="286" r:id="rId13"/>
    <p:sldId id="287" r:id="rId14"/>
    <p:sldId id="288" r:id="rId15"/>
    <p:sldId id="290" r:id="rId16"/>
    <p:sldId id="291" r:id="rId17"/>
    <p:sldId id="289" r:id="rId18"/>
    <p:sldId id="268" r:id="rId19"/>
    <p:sldId id="293" r:id="rId20"/>
    <p:sldId id="278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  <p:embeddedFont>
      <p:font typeface="Barlow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aleway" panose="020B0604020202020204" charset="0"/>
      <p:regular r:id="rId35"/>
      <p:bold r:id="rId36"/>
      <p:italic r:id="rId37"/>
      <p:boldItalic r:id="rId38"/>
    </p:embeddedFont>
    <p:embeddedFont>
      <p:font typeface="Raleway SemiBol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365F9-10D6-46E8-0C97-69F7B3BB7F9B}" v="354" dt="2020-05-06T21:58:05.075"/>
    <p1510:client id="{2A6CFA16-3DC7-4D88-ABEE-0DDA13EE9AEF}" v="422" dt="2020-05-06T21:46:18.935"/>
    <p1510:client id="{38D6C2EC-F350-1AE4-768F-343D7AEEF00C}" v="17" dt="2020-05-06T20:51:54.197"/>
    <p1510:client id="{6B9B40E5-91E7-CB39-41A4-98F6797F981D}" v="4" dt="2020-05-06T21:17:01.733"/>
    <p1510:client id="{80BDD61D-8076-41E1-8CE9-BD7B0624EA0B}" v="198" dt="2020-05-06T21:59:48.128"/>
    <p1510:client id="{D1FB848B-7DC2-1385-D44A-458ED40BB86C}" v="8" dt="2020-05-06T21:20:07.928"/>
  </p1510:revLst>
</p1510:revInfo>
</file>

<file path=ppt/tableStyles.xml><?xml version="1.0" encoding="utf-8"?>
<a:tblStyleLst xmlns:a="http://schemas.openxmlformats.org/drawingml/2006/main" def="{9B7BEC65-F92F-4BDA-855B-8D5A5DEC06D3}">
  <a:tblStyle styleId="{9B7BEC65-F92F-4BDA-855B-8D5A5DEC06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NATAN NOVAES DO NASCIMENTO ." userId="S::jhonnatan.nascimento@bandtec.com.br::19249180-3750-4a84-9123-e7a93d465528" providerId="AD" clId="Web-{6B9B40E5-91E7-CB39-41A4-98F6797F981D}"/>
    <pc:docChg chg="modSld">
      <pc:chgData name="JHONNATAN NOVAES DO NASCIMENTO ." userId="S::jhonnatan.nascimento@bandtec.com.br::19249180-3750-4a84-9123-e7a93d465528" providerId="AD" clId="Web-{6B9B40E5-91E7-CB39-41A4-98F6797F981D}" dt="2020-05-06T21:17:01.718" v="3"/>
      <pc:docMkLst>
        <pc:docMk/>
      </pc:docMkLst>
      <pc:sldChg chg="delSp modSp">
        <pc:chgData name="JHONNATAN NOVAES DO NASCIMENTO ." userId="S::jhonnatan.nascimento@bandtec.com.br::19249180-3750-4a84-9123-e7a93d465528" providerId="AD" clId="Web-{6B9B40E5-91E7-CB39-41A4-98F6797F981D}" dt="2020-05-06T21:17:01.718" v="3"/>
        <pc:sldMkLst>
          <pc:docMk/>
          <pc:sldMk cId="0" sldId="278"/>
        </pc:sldMkLst>
        <pc:spChg chg="del mod">
          <ac:chgData name="JHONNATAN NOVAES DO NASCIMENTO ." userId="S::jhonnatan.nascimento@bandtec.com.br::19249180-3750-4a84-9123-e7a93d465528" providerId="AD" clId="Web-{6B9B40E5-91E7-CB39-41A4-98F6797F981D}" dt="2020-05-06T21:17:01.718" v="3"/>
          <ac:spMkLst>
            <pc:docMk/>
            <pc:sldMk cId="0" sldId="278"/>
            <ac:spMk id="2" creationId="{0325D055-E615-4A9C-A1D3-BE37B0D56CBA}"/>
          </ac:spMkLst>
        </pc:spChg>
      </pc:sldChg>
    </pc:docChg>
  </pc:docChgLst>
  <pc:docChgLst>
    <pc:chgData name="RAFAEL BARROS REIS ." userId="96262214-75ea-4073-8db6-54788fe0b05c" providerId="ADAL" clId="{80BDD61D-8076-41E1-8CE9-BD7B0624EA0B}"/>
    <pc:docChg chg="undo redo custSel addSld delSld modSld">
      <pc:chgData name="RAFAEL BARROS REIS ." userId="96262214-75ea-4073-8db6-54788fe0b05c" providerId="ADAL" clId="{80BDD61D-8076-41E1-8CE9-BD7B0624EA0B}" dt="2020-05-06T21:59:48.128" v="199"/>
      <pc:docMkLst>
        <pc:docMk/>
      </pc:docMkLst>
      <pc:sldChg chg="modNotesTx">
        <pc:chgData name="RAFAEL BARROS REIS ." userId="96262214-75ea-4073-8db6-54788fe0b05c" providerId="ADAL" clId="{80BDD61D-8076-41E1-8CE9-BD7B0624EA0B}" dt="2020-05-06T21:33:01.716" v="161" actId="20577"/>
        <pc:sldMkLst>
          <pc:docMk/>
          <pc:sldMk cId="0" sldId="256"/>
        </pc:sldMkLst>
      </pc:sldChg>
      <pc:sldChg chg="addSp delSp add del modTransition modNotesTx">
        <pc:chgData name="RAFAEL BARROS REIS ." userId="96262214-75ea-4073-8db6-54788fe0b05c" providerId="ADAL" clId="{80BDD61D-8076-41E1-8CE9-BD7B0624EA0B}" dt="2020-05-06T21:59:48.128" v="199"/>
        <pc:sldMkLst>
          <pc:docMk/>
          <pc:sldMk cId="0" sldId="257"/>
        </pc:sldMkLst>
        <pc:picChg chg="add del">
          <ac:chgData name="RAFAEL BARROS REIS ." userId="96262214-75ea-4073-8db6-54788fe0b05c" providerId="ADAL" clId="{80BDD61D-8076-41E1-8CE9-BD7B0624EA0B}" dt="2020-05-06T20:47:11.556" v="3"/>
          <ac:picMkLst>
            <pc:docMk/>
            <pc:sldMk cId="0" sldId="257"/>
            <ac:picMk id="11" creationId="{6BDF1E37-D903-45E3-9E24-A21B8494CEC9}"/>
          </ac:picMkLst>
        </pc:picChg>
      </pc:sldChg>
      <pc:sldChg chg="modSp">
        <pc:chgData name="RAFAEL BARROS REIS ." userId="96262214-75ea-4073-8db6-54788fe0b05c" providerId="ADAL" clId="{80BDD61D-8076-41E1-8CE9-BD7B0624EA0B}" dt="2020-05-06T21:10:19.487" v="78" actId="20577"/>
        <pc:sldMkLst>
          <pc:docMk/>
          <pc:sldMk cId="0" sldId="259"/>
        </pc:sldMkLst>
        <pc:spChg chg="mod">
          <ac:chgData name="RAFAEL BARROS REIS ." userId="96262214-75ea-4073-8db6-54788fe0b05c" providerId="ADAL" clId="{80BDD61D-8076-41E1-8CE9-BD7B0624EA0B}" dt="2020-05-06T21:09:55.141" v="70" actId="12"/>
          <ac:spMkLst>
            <pc:docMk/>
            <pc:sldMk cId="0" sldId="259"/>
            <ac:spMk id="111" creationId="{BF30172D-70B0-461E-8A5C-E4FC56A6ACBB}"/>
          </ac:spMkLst>
        </pc:spChg>
        <pc:spChg chg="mod">
          <ac:chgData name="RAFAEL BARROS REIS ." userId="96262214-75ea-4073-8db6-54788fe0b05c" providerId="ADAL" clId="{80BDD61D-8076-41E1-8CE9-BD7B0624EA0B}" dt="2020-05-06T21:10:03.389" v="71" actId="12"/>
          <ac:spMkLst>
            <pc:docMk/>
            <pc:sldMk cId="0" sldId="259"/>
            <ac:spMk id="112" creationId="{E5674C28-314B-41DC-AD53-0C9CD1C26E50}"/>
          </ac:spMkLst>
        </pc:spChg>
        <pc:spChg chg="mod">
          <ac:chgData name="RAFAEL BARROS REIS ." userId="96262214-75ea-4073-8db6-54788fe0b05c" providerId="ADAL" clId="{80BDD61D-8076-41E1-8CE9-BD7B0624EA0B}" dt="2020-05-06T21:10:13.195" v="74" actId="12"/>
          <ac:spMkLst>
            <pc:docMk/>
            <pc:sldMk cId="0" sldId="259"/>
            <ac:spMk id="113" creationId="{FAB5A63E-7EA6-429F-AB17-161608A7F1F1}"/>
          </ac:spMkLst>
        </pc:spChg>
        <pc:spChg chg="mod">
          <ac:chgData name="RAFAEL BARROS REIS ." userId="96262214-75ea-4073-8db6-54788fe0b05c" providerId="ADAL" clId="{80BDD61D-8076-41E1-8CE9-BD7B0624EA0B}" dt="2020-05-06T21:10:19.487" v="78" actId="20577"/>
          <ac:spMkLst>
            <pc:docMk/>
            <pc:sldMk cId="0" sldId="259"/>
            <ac:spMk id="406" creationId="{00000000-0000-0000-0000-000000000000}"/>
          </ac:spMkLst>
        </pc:spChg>
        <pc:spChg chg="mod">
          <ac:chgData name="RAFAEL BARROS REIS ." userId="96262214-75ea-4073-8db6-54788fe0b05c" providerId="ADAL" clId="{80BDD61D-8076-41E1-8CE9-BD7B0624EA0B}" dt="2020-05-06T21:06:10.813" v="34" actId="1076"/>
          <ac:spMkLst>
            <pc:docMk/>
            <pc:sldMk cId="0" sldId="259"/>
            <ac:spMk id="407" creationId="{00000000-0000-0000-0000-000000000000}"/>
          </ac:spMkLst>
        </pc:spChg>
      </pc:sldChg>
      <pc:sldChg chg="modSp">
        <pc:chgData name="RAFAEL BARROS REIS ." userId="96262214-75ea-4073-8db6-54788fe0b05c" providerId="ADAL" clId="{80BDD61D-8076-41E1-8CE9-BD7B0624EA0B}" dt="2020-05-06T21:05:43.002" v="21" actId="1076"/>
        <pc:sldMkLst>
          <pc:docMk/>
          <pc:sldMk cId="0" sldId="260"/>
        </pc:sldMkLst>
        <pc:spChg chg="mod">
          <ac:chgData name="RAFAEL BARROS REIS ." userId="96262214-75ea-4073-8db6-54788fe0b05c" providerId="ADAL" clId="{80BDD61D-8076-41E1-8CE9-BD7B0624EA0B}" dt="2020-05-06T21:05:38.898" v="20" actId="1076"/>
          <ac:spMkLst>
            <pc:docMk/>
            <pc:sldMk cId="0" sldId="260"/>
            <ac:spMk id="518" creationId="{00000000-0000-0000-0000-000000000000}"/>
          </ac:spMkLst>
        </pc:spChg>
        <pc:picChg chg="mod">
          <ac:chgData name="RAFAEL BARROS REIS ." userId="96262214-75ea-4073-8db6-54788fe0b05c" providerId="ADAL" clId="{80BDD61D-8076-41E1-8CE9-BD7B0624EA0B}" dt="2020-05-06T21:05:43.002" v="21" actId="1076"/>
          <ac:picMkLst>
            <pc:docMk/>
            <pc:sldMk cId="0" sldId="260"/>
            <ac:picMk id="5" creationId="{03DF6A78-4F9D-45A5-9936-CE13E5CD052E}"/>
          </ac:picMkLst>
        </pc:picChg>
      </pc:sldChg>
      <pc:sldChg chg="modSp">
        <pc:chgData name="RAFAEL BARROS REIS ." userId="96262214-75ea-4073-8db6-54788fe0b05c" providerId="ADAL" clId="{80BDD61D-8076-41E1-8CE9-BD7B0624EA0B}" dt="2020-05-06T21:08:21.035" v="62" actId="12"/>
        <pc:sldMkLst>
          <pc:docMk/>
          <pc:sldMk cId="0" sldId="261"/>
        </pc:sldMkLst>
        <pc:spChg chg="mod">
          <ac:chgData name="RAFAEL BARROS REIS ." userId="96262214-75ea-4073-8db6-54788fe0b05c" providerId="ADAL" clId="{80BDD61D-8076-41E1-8CE9-BD7B0624EA0B}" dt="2020-05-06T21:08:21.035" v="62" actId="12"/>
          <ac:spMkLst>
            <pc:docMk/>
            <pc:sldMk cId="0" sldId="261"/>
            <ac:spMk id="595" creationId="{00000000-0000-0000-0000-000000000000}"/>
          </ac:spMkLst>
        </pc:spChg>
      </pc:sldChg>
      <pc:sldChg chg="modSp">
        <pc:chgData name="RAFAEL BARROS REIS ." userId="96262214-75ea-4073-8db6-54788fe0b05c" providerId="ADAL" clId="{80BDD61D-8076-41E1-8CE9-BD7B0624EA0B}" dt="2020-05-06T21:56:39.813" v="197" actId="1076"/>
        <pc:sldMkLst>
          <pc:docMk/>
          <pc:sldMk cId="0" sldId="278"/>
        </pc:sldMkLst>
        <pc:spChg chg="mod">
          <ac:chgData name="RAFAEL BARROS REIS ." userId="96262214-75ea-4073-8db6-54788fe0b05c" providerId="ADAL" clId="{80BDD61D-8076-41E1-8CE9-BD7B0624EA0B}" dt="2020-05-06T21:48:17.217" v="195" actId="1076"/>
          <ac:spMkLst>
            <pc:docMk/>
            <pc:sldMk cId="0" sldId="278"/>
            <ac:spMk id="2206" creationId="{00000000-0000-0000-0000-000000000000}"/>
          </ac:spMkLst>
        </pc:spChg>
        <pc:picChg chg="mod">
          <ac:chgData name="RAFAEL BARROS REIS ." userId="96262214-75ea-4073-8db6-54788fe0b05c" providerId="ADAL" clId="{80BDD61D-8076-41E1-8CE9-BD7B0624EA0B}" dt="2020-05-06T21:56:39.813" v="197" actId="1076"/>
          <ac:picMkLst>
            <pc:docMk/>
            <pc:sldMk cId="0" sldId="278"/>
            <ac:picMk id="151" creationId="{DA292476-2A4B-448E-8F8F-C1EAD43CAA02}"/>
          </ac:picMkLst>
        </pc:picChg>
      </pc:sldChg>
      <pc:sldChg chg="addSp delSp modSp">
        <pc:chgData name="RAFAEL BARROS REIS ." userId="96262214-75ea-4073-8db6-54788fe0b05c" providerId="ADAL" clId="{80BDD61D-8076-41E1-8CE9-BD7B0624EA0B}" dt="2020-05-06T21:22:58.813" v="154" actId="1076"/>
        <pc:sldMkLst>
          <pc:docMk/>
          <pc:sldMk cId="861280542" sldId="287"/>
        </pc:sldMkLst>
        <pc:spChg chg="add del">
          <ac:chgData name="RAFAEL BARROS REIS ." userId="96262214-75ea-4073-8db6-54788fe0b05c" providerId="ADAL" clId="{80BDD61D-8076-41E1-8CE9-BD7B0624EA0B}" dt="2020-05-06T20:47:19.710" v="8" actId="478"/>
          <ac:spMkLst>
            <pc:docMk/>
            <pc:sldMk cId="861280542" sldId="287"/>
            <ac:spMk id="4" creationId="{91DBF7B1-611E-42E3-BC12-6220B51E3CE0}"/>
          </ac:spMkLst>
        </pc:spChg>
        <pc:spChg chg="mod">
          <ac:chgData name="RAFAEL BARROS REIS ." userId="96262214-75ea-4073-8db6-54788fe0b05c" providerId="ADAL" clId="{80BDD61D-8076-41E1-8CE9-BD7B0624EA0B}" dt="2020-05-06T21:14:09.130" v="111" actId="1076"/>
          <ac:spMkLst>
            <pc:docMk/>
            <pc:sldMk cId="861280542" sldId="287"/>
            <ac:spMk id="741" creationId="{00000000-0000-0000-0000-000000000000}"/>
          </ac:spMkLst>
        </pc:spChg>
        <pc:picChg chg="add del mod">
          <ac:chgData name="RAFAEL BARROS REIS ." userId="96262214-75ea-4073-8db6-54788fe0b05c" providerId="ADAL" clId="{80BDD61D-8076-41E1-8CE9-BD7B0624EA0B}" dt="2020-05-06T21:22:58.813" v="154" actId="1076"/>
          <ac:picMkLst>
            <pc:docMk/>
            <pc:sldMk cId="861280542" sldId="287"/>
            <ac:picMk id="3" creationId="{22712340-050B-4FBD-84A0-EF5CEF4840CE}"/>
          </ac:picMkLst>
        </pc:picChg>
      </pc:sldChg>
      <pc:sldChg chg="modSp">
        <pc:chgData name="RAFAEL BARROS REIS ." userId="96262214-75ea-4073-8db6-54788fe0b05c" providerId="ADAL" clId="{80BDD61D-8076-41E1-8CE9-BD7B0624EA0B}" dt="2020-05-06T21:14:38.747" v="112" actId="14826"/>
        <pc:sldMkLst>
          <pc:docMk/>
          <pc:sldMk cId="3231373769" sldId="288"/>
        </pc:sldMkLst>
        <pc:picChg chg="mod">
          <ac:chgData name="RAFAEL BARROS REIS ." userId="96262214-75ea-4073-8db6-54788fe0b05c" providerId="ADAL" clId="{80BDD61D-8076-41E1-8CE9-BD7B0624EA0B}" dt="2020-05-06T21:14:38.747" v="112" actId="14826"/>
          <ac:picMkLst>
            <pc:docMk/>
            <pc:sldMk cId="3231373769" sldId="288"/>
            <ac:picMk id="2" creationId="{160D43AD-A137-4FFE-A253-9E6B7C82ED73}"/>
          </ac:picMkLst>
        </pc:picChg>
      </pc:sldChg>
      <pc:sldChg chg="modSp">
        <pc:chgData name="RAFAEL BARROS REIS ." userId="96262214-75ea-4073-8db6-54788fe0b05c" providerId="ADAL" clId="{80BDD61D-8076-41E1-8CE9-BD7B0624EA0B}" dt="2020-05-06T21:28:48.435" v="155" actId="14826"/>
        <pc:sldMkLst>
          <pc:docMk/>
          <pc:sldMk cId="1249552997" sldId="291"/>
        </pc:sldMkLst>
        <pc:picChg chg="mod">
          <ac:chgData name="RAFAEL BARROS REIS ." userId="96262214-75ea-4073-8db6-54788fe0b05c" providerId="ADAL" clId="{80BDD61D-8076-41E1-8CE9-BD7B0624EA0B}" dt="2020-05-06T21:28:48.435" v="155" actId="14826"/>
          <ac:picMkLst>
            <pc:docMk/>
            <pc:sldMk cId="1249552997" sldId="291"/>
            <ac:picMk id="8" creationId="{E660D5BD-437A-4DA3-A0CC-AE1CC281161A}"/>
          </ac:picMkLst>
        </pc:picChg>
      </pc:sldChg>
      <pc:sldChg chg="modNotesTx">
        <pc:chgData name="RAFAEL BARROS REIS ." userId="96262214-75ea-4073-8db6-54788fe0b05c" providerId="ADAL" clId="{80BDD61D-8076-41E1-8CE9-BD7B0624EA0B}" dt="2020-05-06T21:33:05.266" v="167" actId="20577"/>
        <pc:sldMkLst>
          <pc:docMk/>
          <pc:sldMk cId="248117936" sldId="292"/>
        </pc:sldMkLst>
      </pc:sldChg>
      <pc:sldChg chg="addSp delSp modSp add">
        <pc:chgData name="RAFAEL BARROS REIS ." userId="96262214-75ea-4073-8db6-54788fe0b05c" providerId="ADAL" clId="{80BDD61D-8076-41E1-8CE9-BD7B0624EA0B}" dt="2020-05-06T21:42:44.096" v="191"/>
        <pc:sldMkLst>
          <pc:docMk/>
          <pc:sldMk cId="3627176304" sldId="294"/>
        </pc:sldMkLst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" creationId="{DEE34025-A959-4B82-A89E-5C2DCEB080A2}"/>
          </ac:spMkLst>
        </pc:spChg>
        <pc:spChg chg="add del mod">
          <ac:chgData name="RAFAEL BARROS REIS ." userId="96262214-75ea-4073-8db6-54788fe0b05c" providerId="ADAL" clId="{80BDD61D-8076-41E1-8CE9-BD7B0624EA0B}" dt="2020-05-06T21:40:11.144" v="176" actId="478"/>
          <ac:spMkLst>
            <pc:docMk/>
            <pc:sldMk cId="3627176304" sldId="294"/>
            <ac:spMk id="5" creationId="{D66938C6-0692-4DA9-B7FA-0EED4D2615CC}"/>
          </ac:spMkLst>
        </pc:spChg>
        <pc:spChg chg="add del mod">
          <ac:chgData name="RAFAEL BARROS REIS ." userId="96262214-75ea-4073-8db6-54788fe0b05c" providerId="ADAL" clId="{80BDD61D-8076-41E1-8CE9-BD7B0624EA0B}" dt="2020-05-06T21:40:15.274" v="178" actId="478"/>
          <ac:spMkLst>
            <pc:docMk/>
            <pc:sldMk cId="3627176304" sldId="294"/>
            <ac:spMk id="7" creationId="{6DF7F031-E51D-4D9D-81EC-BA029FA90653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19" creationId="{4E65868E-3174-4200-8E36-BC9AB66EE76A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5" creationId="{55B26C87-60CA-4ED0-9E69-D641EBEE488B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6" creationId="{6F074238-A88C-43FA-A6CC-3A324B0FCBCE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7" creationId="{D7F9A9B4-2946-4D0A-8F7C-20E8E9C787E9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8" creationId="{0FCD3AFC-1F0B-4C79-B5F6-71DF84954BD0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29" creationId="{68BF2A72-E9A2-4C9E-9316-774E7C8E6128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0" creationId="{C0624041-38D9-4513-8B74-4C62DADA22DA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1" creationId="{BB81C7EC-BF13-4E6D-AA4F-1644C6AD988D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2" creationId="{DAC79848-C539-4DBA-8960-2D8995C539A2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3" creationId="{4A7B2009-12B4-41A2-A32C-F017EC0F8884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4" creationId="{FE65D583-0787-450D-BC7F-3E445BC46E03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43" creationId="{00000000-0000-0000-0000-000000000000}"/>
          </ac:spMkLst>
        </pc:spChg>
        <pc:spChg chg="add del">
          <ac:chgData name="RAFAEL BARROS REIS ." userId="96262214-75ea-4073-8db6-54788fe0b05c" providerId="ADAL" clId="{80BDD61D-8076-41E1-8CE9-BD7B0624EA0B}" dt="2020-05-06T21:40:13.511" v="177" actId="478"/>
          <ac:spMkLst>
            <pc:docMk/>
            <pc:sldMk cId="3627176304" sldId="294"/>
            <ac:spMk id="347" creationId="{00000000-0000-0000-0000-000000000000}"/>
          </ac:spMkLst>
        </pc:spChg>
        <pc:picChg chg="add del">
          <ac:chgData name="RAFAEL BARROS REIS ." userId="96262214-75ea-4073-8db6-54788fe0b05c" providerId="ADAL" clId="{80BDD61D-8076-41E1-8CE9-BD7B0624EA0B}" dt="2020-05-06T21:40:11.144" v="176" actId="478"/>
          <ac:picMkLst>
            <pc:docMk/>
            <pc:sldMk cId="3627176304" sldId="294"/>
            <ac:picMk id="3" creationId="{0A8125FB-37B9-4EC6-BB4A-F04DDF1473A5}"/>
          </ac:picMkLst>
        </pc:picChg>
        <pc:picChg chg="add del">
          <ac:chgData name="RAFAEL BARROS REIS ." userId="96262214-75ea-4073-8db6-54788fe0b05c" providerId="ADAL" clId="{80BDD61D-8076-41E1-8CE9-BD7B0624EA0B}" dt="2020-05-06T21:40:23.024" v="180"/>
          <ac:picMkLst>
            <pc:docMk/>
            <pc:sldMk cId="3627176304" sldId="294"/>
            <ac:picMk id="1026" creationId="{F9EC4A55-C64F-43FF-AE88-DCEC7855B3EF}"/>
          </ac:picMkLst>
        </pc:picChg>
        <pc:picChg chg="add del mod">
          <ac:chgData name="RAFAEL BARROS REIS ." userId="96262214-75ea-4073-8db6-54788fe0b05c" providerId="ADAL" clId="{80BDD61D-8076-41E1-8CE9-BD7B0624EA0B}" dt="2020-05-06T21:40:35.409" v="184" actId="478"/>
          <ac:picMkLst>
            <pc:docMk/>
            <pc:sldMk cId="3627176304" sldId="294"/>
            <ac:picMk id="1028" creationId="{FACD647F-997F-4F5E-BDE6-8D97068E860C}"/>
          </ac:picMkLst>
        </pc:picChg>
        <pc:picChg chg="add del">
          <ac:chgData name="RAFAEL BARROS REIS ." userId="96262214-75ea-4073-8db6-54788fe0b05c" providerId="ADAL" clId="{80BDD61D-8076-41E1-8CE9-BD7B0624EA0B}" dt="2020-05-06T21:40:55.126" v="186" actId="478"/>
          <ac:picMkLst>
            <pc:docMk/>
            <pc:sldMk cId="3627176304" sldId="294"/>
            <ac:picMk id="1030" creationId="{84F26F84-BEB8-4DC5-A962-D08EA16FA3FD}"/>
          </ac:picMkLst>
        </pc:picChg>
        <pc:picChg chg="add mod">
          <ac:chgData name="RAFAEL BARROS REIS ." userId="96262214-75ea-4073-8db6-54788fe0b05c" providerId="ADAL" clId="{80BDD61D-8076-41E1-8CE9-BD7B0624EA0B}" dt="2020-05-06T21:42:44.096" v="191"/>
          <ac:picMkLst>
            <pc:docMk/>
            <pc:sldMk cId="3627176304" sldId="294"/>
            <ac:picMk id="1032" creationId="{CB4117BA-CA39-4074-867C-5859176494D8}"/>
          </ac:picMkLst>
        </pc:picChg>
      </pc:sldChg>
      <pc:sldMasterChg chg="addSldLayout delSldLayout">
        <pc:chgData name="RAFAEL BARROS REIS ." userId="96262214-75ea-4073-8db6-54788fe0b05c" providerId="ADAL" clId="{80BDD61D-8076-41E1-8CE9-BD7B0624EA0B}" dt="2020-05-06T20:59:25.270" v="16" actId="2696"/>
        <pc:sldMasterMkLst>
          <pc:docMk/>
          <pc:sldMasterMk cId="0" sldId="2147483658"/>
        </pc:sldMasterMkLst>
        <pc:sldLayoutChg chg="add del">
          <pc:chgData name="RAFAEL BARROS REIS ." userId="96262214-75ea-4073-8db6-54788fe0b05c" providerId="ADAL" clId="{80BDD61D-8076-41E1-8CE9-BD7B0624EA0B}" dt="2020-05-06T20:59:25.270" v="16" actId="2696"/>
          <pc:sldLayoutMkLst>
            <pc:docMk/>
            <pc:sldMasterMk cId="0" sldId="2147483658"/>
            <pc:sldLayoutMk cId="0" sldId="2147483652"/>
          </pc:sldLayoutMkLst>
        </pc:sldLayoutChg>
      </pc:sldMasterChg>
    </pc:docChg>
  </pc:docChgLst>
  <pc:docChgLst>
    <pc:chgData name="BRAIAN HUDSON BRAGA ." userId="0e4ff59a-89ec-4572-96f4-5cd5dbe34616" providerId="ADAL" clId="{2A6CFA16-3DC7-4D88-ABEE-0DDA13EE9AEF}"/>
    <pc:docChg chg="undo custSel modSld">
      <pc:chgData name="BRAIAN HUDSON BRAGA ." userId="0e4ff59a-89ec-4572-96f4-5cd5dbe34616" providerId="ADAL" clId="{2A6CFA16-3DC7-4D88-ABEE-0DDA13EE9AEF}" dt="2020-05-06T21:43:47.379" v="95" actId="5793"/>
      <pc:docMkLst>
        <pc:docMk/>
      </pc:docMkLst>
      <pc:sldChg chg="modSp">
        <pc:chgData name="BRAIAN HUDSON BRAGA ." userId="0e4ff59a-89ec-4572-96f4-5cd5dbe34616" providerId="ADAL" clId="{2A6CFA16-3DC7-4D88-ABEE-0DDA13EE9AEF}" dt="2020-05-06T21:26:15.433" v="32" actId="1076"/>
        <pc:sldMkLst>
          <pc:docMk/>
          <pc:sldMk cId="0" sldId="257"/>
        </pc:sldMkLst>
        <pc:spChg chg="mod">
          <ac:chgData name="BRAIAN HUDSON BRAGA ." userId="0e4ff59a-89ec-4572-96f4-5cd5dbe34616" providerId="ADAL" clId="{2A6CFA16-3DC7-4D88-ABEE-0DDA13EE9AEF}" dt="2020-05-06T20:55:35.133" v="7" actId="1076"/>
          <ac:spMkLst>
            <pc:docMk/>
            <pc:sldMk cId="0" sldId="257"/>
            <ac:spMk id="8" creationId="{198305FC-F0A6-4B86-AD9E-FE58DA3F5AA8}"/>
          </ac:spMkLst>
        </pc:spChg>
        <pc:spChg chg="mod">
          <ac:chgData name="BRAIAN HUDSON BRAGA ." userId="0e4ff59a-89ec-4572-96f4-5cd5dbe34616" providerId="ADAL" clId="{2A6CFA16-3DC7-4D88-ABEE-0DDA13EE9AEF}" dt="2020-05-06T21:26:15.433" v="32" actId="1076"/>
          <ac:spMkLst>
            <pc:docMk/>
            <pc:sldMk cId="0" sldId="257"/>
            <ac:spMk id="26" creationId="{6F074238-A88C-43FA-A6CC-3A324B0FCBCE}"/>
          </ac:spMkLst>
        </pc:spChg>
        <pc:spChg chg="mod">
          <ac:chgData name="BRAIAN HUDSON BRAGA ." userId="0e4ff59a-89ec-4572-96f4-5cd5dbe34616" providerId="ADAL" clId="{2A6CFA16-3DC7-4D88-ABEE-0DDA13EE9AEF}" dt="2020-05-06T20:55:26.789" v="4" actId="1076"/>
          <ac:spMkLst>
            <pc:docMk/>
            <pc:sldMk cId="0" sldId="257"/>
            <ac:spMk id="42" creationId="{12F25028-5835-4E16-ABCE-175AB6BA574C}"/>
          </ac:spMkLst>
        </pc:spChg>
        <pc:spChg chg="mod">
          <ac:chgData name="BRAIAN HUDSON BRAGA ." userId="0e4ff59a-89ec-4572-96f4-5cd5dbe34616" providerId="ADAL" clId="{2A6CFA16-3DC7-4D88-ABEE-0DDA13EE9AEF}" dt="2020-05-06T20:55:18.461" v="1" actId="1076"/>
          <ac:spMkLst>
            <pc:docMk/>
            <pc:sldMk cId="0" sldId="257"/>
            <ac:spMk id="43" creationId="{81DB509B-8A25-4CB9-8542-364FB4CAA2A1}"/>
          </ac:spMkLst>
        </pc:spChg>
        <pc:spChg chg="mod">
          <ac:chgData name="BRAIAN HUDSON BRAGA ." userId="0e4ff59a-89ec-4572-96f4-5cd5dbe34616" providerId="ADAL" clId="{2A6CFA16-3DC7-4D88-ABEE-0DDA13EE9AEF}" dt="2020-05-06T20:55:16.649" v="0" actId="1076"/>
          <ac:spMkLst>
            <pc:docMk/>
            <pc:sldMk cId="0" sldId="257"/>
            <ac:spMk id="44" creationId="{994FC319-F8E6-4A00-A131-6571BBC6D643}"/>
          </ac:spMkLst>
        </pc:spChg>
        <pc:spChg chg="mod">
          <ac:chgData name="BRAIAN HUDSON BRAGA ." userId="0e4ff59a-89ec-4572-96f4-5cd5dbe34616" providerId="ADAL" clId="{2A6CFA16-3DC7-4D88-ABEE-0DDA13EE9AEF}" dt="2020-05-06T20:55:20.285" v="2" actId="1076"/>
          <ac:spMkLst>
            <pc:docMk/>
            <pc:sldMk cId="0" sldId="257"/>
            <ac:spMk id="45" creationId="{6D04AEA7-D2C6-4B5A-9B6C-DBED0AB9DDDA}"/>
          </ac:spMkLst>
        </pc:spChg>
        <pc:spChg chg="mod">
          <ac:chgData name="BRAIAN HUDSON BRAGA ." userId="0e4ff59a-89ec-4572-96f4-5cd5dbe34616" providerId="ADAL" clId="{2A6CFA16-3DC7-4D88-ABEE-0DDA13EE9AEF}" dt="2020-05-06T20:55:22.741" v="3" actId="1076"/>
          <ac:spMkLst>
            <pc:docMk/>
            <pc:sldMk cId="0" sldId="257"/>
            <ac:spMk id="46" creationId="{554380DF-8A22-4199-A16A-A1C5581AFDC2}"/>
          </ac:spMkLst>
        </pc:spChg>
        <pc:spChg chg="mod">
          <ac:chgData name="BRAIAN HUDSON BRAGA ." userId="0e4ff59a-89ec-4572-96f4-5cd5dbe34616" providerId="ADAL" clId="{2A6CFA16-3DC7-4D88-ABEE-0DDA13EE9AEF}" dt="2020-05-06T20:55:31.637" v="6" actId="1076"/>
          <ac:spMkLst>
            <pc:docMk/>
            <pc:sldMk cId="0" sldId="257"/>
            <ac:spMk id="343" creationId="{00000000-0000-0000-0000-000000000000}"/>
          </ac:spMkLst>
        </pc:spChg>
      </pc:sldChg>
      <pc:sldChg chg="modNotesTx">
        <pc:chgData name="BRAIAN HUDSON BRAGA ." userId="0e4ff59a-89ec-4572-96f4-5cd5dbe34616" providerId="ADAL" clId="{2A6CFA16-3DC7-4D88-ABEE-0DDA13EE9AEF}" dt="2020-05-06T21:30:32.807" v="62" actId="20577"/>
        <pc:sldMkLst>
          <pc:docMk/>
          <pc:sldMk cId="0" sldId="259"/>
        </pc:sldMkLst>
      </pc:sldChg>
      <pc:sldChg chg="addSp delSp modSp">
        <pc:chgData name="BRAIAN HUDSON BRAGA ." userId="0e4ff59a-89ec-4572-96f4-5cd5dbe34616" providerId="ADAL" clId="{2A6CFA16-3DC7-4D88-ABEE-0DDA13EE9AEF}" dt="2020-05-06T21:01:30.983" v="30" actId="14861"/>
        <pc:sldMkLst>
          <pc:docMk/>
          <pc:sldMk cId="0" sldId="260"/>
        </pc:sldMkLst>
        <pc:grpChg chg="del">
          <ac:chgData name="BRAIAN HUDSON BRAGA ." userId="0e4ff59a-89ec-4572-96f4-5cd5dbe34616" providerId="ADAL" clId="{2A6CFA16-3DC7-4D88-ABEE-0DDA13EE9AEF}" dt="2020-05-06T20:57:58.025" v="13" actId="478"/>
          <ac:grpSpMkLst>
            <pc:docMk/>
            <pc:sldMk cId="0" sldId="260"/>
            <ac:grpSpMk id="520" creationId="{00000000-0000-0000-0000-000000000000}"/>
          </ac:grpSpMkLst>
        </pc:grpChg>
        <pc:picChg chg="add del mod">
          <ac:chgData name="BRAIAN HUDSON BRAGA ." userId="0e4ff59a-89ec-4572-96f4-5cd5dbe34616" providerId="ADAL" clId="{2A6CFA16-3DC7-4D88-ABEE-0DDA13EE9AEF}" dt="2020-05-06T21:01:16.679" v="29" actId="478"/>
          <ac:picMkLst>
            <pc:docMk/>
            <pc:sldMk cId="0" sldId="260"/>
            <ac:picMk id="3" creationId="{779CC1AE-8F55-4CEA-8FFD-39F667A710C4}"/>
          </ac:picMkLst>
        </pc:picChg>
        <pc:picChg chg="add mod">
          <ac:chgData name="BRAIAN HUDSON BRAGA ." userId="0e4ff59a-89ec-4572-96f4-5cd5dbe34616" providerId="ADAL" clId="{2A6CFA16-3DC7-4D88-ABEE-0DDA13EE9AEF}" dt="2020-05-06T21:01:30.983" v="30" actId="14861"/>
          <ac:picMkLst>
            <pc:docMk/>
            <pc:sldMk cId="0" sldId="260"/>
            <ac:picMk id="5" creationId="{03DF6A78-4F9D-45A5-9936-CE13E5CD052E}"/>
          </ac:picMkLst>
        </pc:picChg>
      </pc:sldChg>
      <pc:sldChg chg="modSp">
        <pc:chgData name="BRAIAN HUDSON BRAGA ." userId="0e4ff59a-89ec-4572-96f4-5cd5dbe34616" providerId="ADAL" clId="{2A6CFA16-3DC7-4D88-ABEE-0DDA13EE9AEF}" dt="2020-05-06T21:34:48.854" v="65" actId="20577"/>
        <pc:sldMkLst>
          <pc:docMk/>
          <pc:sldMk cId="0" sldId="261"/>
        </pc:sldMkLst>
        <pc:spChg chg="mod">
          <ac:chgData name="BRAIAN HUDSON BRAGA ." userId="0e4ff59a-89ec-4572-96f4-5cd5dbe34616" providerId="ADAL" clId="{2A6CFA16-3DC7-4D88-ABEE-0DDA13EE9AEF}" dt="2020-05-06T21:34:48.854" v="65" actId="20577"/>
          <ac:spMkLst>
            <pc:docMk/>
            <pc:sldMk cId="0" sldId="261"/>
            <ac:spMk id="595" creationId="{00000000-0000-0000-0000-000000000000}"/>
          </ac:spMkLst>
        </pc:spChg>
      </pc:sldChg>
      <pc:sldChg chg="modSp">
        <pc:chgData name="BRAIAN HUDSON BRAGA ." userId="0e4ff59a-89ec-4572-96f4-5cd5dbe34616" providerId="ADAL" clId="{2A6CFA16-3DC7-4D88-ABEE-0DDA13EE9AEF}" dt="2020-05-06T21:43:47.379" v="95" actId="5793"/>
        <pc:sldMkLst>
          <pc:docMk/>
          <pc:sldMk cId="0" sldId="268"/>
        </pc:sldMkLst>
        <pc:spChg chg="mod">
          <ac:chgData name="BRAIAN HUDSON BRAGA ." userId="0e4ff59a-89ec-4572-96f4-5cd5dbe34616" providerId="ADAL" clId="{2A6CFA16-3DC7-4D88-ABEE-0DDA13EE9AEF}" dt="2020-05-06T21:43:47.379" v="95" actId="5793"/>
          <ac:spMkLst>
            <pc:docMk/>
            <pc:sldMk cId="0" sldId="268"/>
            <ac:spMk id="138" creationId="{6EC7F3A2-05BF-4C8B-85D0-AA31FB70E3E6}"/>
          </ac:spMkLst>
        </pc:spChg>
      </pc:sldChg>
      <pc:sldChg chg="addSp delSp modSp">
        <pc:chgData name="BRAIAN HUDSON BRAGA ." userId="0e4ff59a-89ec-4572-96f4-5cd5dbe34616" providerId="ADAL" clId="{2A6CFA16-3DC7-4D88-ABEE-0DDA13EE9AEF}" dt="2020-05-06T20:56:58.310" v="12" actId="478"/>
        <pc:sldMkLst>
          <pc:docMk/>
          <pc:sldMk cId="861280542" sldId="287"/>
        </pc:sldMkLst>
        <pc:picChg chg="add del mod">
          <ac:chgData name="BRAIAN HUDSON BRAGA ." userId="0e4ff59a-89ec-4572-96f4-5cd5dbe34616" providerId="ADAL" clId="{2A6CFA16-3DC7-4D88-ABEE-0DDA13EE9AEF}" dt="2020-05-06T20:56:58.310" v="12" actId="478"/>
          <ac:picMkLst>
            <pc:docMk/>
            <pc:sldMk cId="861280542" sldId="287"/>
            <ac:picMk id="4" creationId="{DBEA4828-7C1E-4AA6-8CF9-1FD4A1F19236}"/>
          </ac:picMkLst>
        </pc:picChg>
      </pc:sldChg>
      <pc:sldChg chg="addSp delSp modSp">
        <pc:chgData name="BRAIAN HUDSON BRAGA ." userId="0e4ff59a-89ec-4572-96f4-5cd5dbe34616" providerId="ADAL" clId="{2A6CFA16-3DC7-4D88-ABEE-0DDA13EE9AEF}" dt="2020-05-06T21:39:39.697" v="80" actId="208"/>
        <pc:sldMkLst>
          <pc:docMk/>
          <pc:sldMk cId="3942682716" sldId="290"/>
        </pc:sldMkLst>
        <pc:picChg chg="add mod">
          <ac:chgData name="BRAIAN HUDSON BRAGA ." userId="0e4ff59a-89ec-4572-96f4-5cd5dbe34616" providerId="ADAL" clId="{2A6CFA16-3DC7-4D88-ABEE-0DDA13EE9AEF}" dt="2020-05-06T21:39:35.913" v="77" actId="1076"/>
          <ac:picMkLst>
            <pc:docMk/>
            <pc:sldMk cId="3942682716" sldId="290"/>
            <ac:picMk id="2" creationId="{1940AFA9-5321-497C-8907-386A039ECF0F}"/>
          </ac:picMkLst>
        </pc:picChg>
        <pc:picChg chg="add del mod">
          <ac:chgData name="BRAIAN HUDSON BRAGA ." userId="0e4ff59a-89ec-4572-96f4-5cd5dbe34616" providerId="ADAL" clId="{2A6CFA16-3DC7-4D88-ABEE-0DDA13EE9AEF}" dt="2020-05-06T21:39:22.418" v="72" actId="478"/>
          <ac:picMkLst>
            <pc:docMk/>
            <pc:sldMk cId="3942682716" sldId="290"/>
            <ac:picMk id="3" creationId="{C301CF0D-CB3E-4E16-B88A-0E1903F53EA4}"/>
          </ac:picMkLst>
        </pc:picChg>
        <pc:picChg chg="add mod">
          <ac:chgData name="BRAIAN HUDSON BRAGA ." userId="0e4ff59a-89ec-4572-96f4-5cd5dbe34616" providerId="ADAL" clId="{2A6CFA16-3DC7-4D88-ABEE-0DDA13EE9AEF}" dt="2020-05-06T21:39:39.697" v="80" actId="208"/>
          <ac:picMkLst>
            <pc:docMk/>
            <pc:sldMk cId="3942682716" sldId="290"/>
            <ac:picMk id="4" creationId="{12E4F239-2193-4D16-9AF0-113801877140}"/>
          </ac:picMkLst>
        </pc:picChg>
        <pc:picChg chg="del mod">
          <ac:chgData name="BRAIAN HUDSON BRAGA ." userId="0e4ff59a-89ec-4572-96f4-5cd5dbe34616" providerId="ADAL" clId="{2A6CFA16-3DC7-4D88-ABEE-0DDA13EE9AEF}" dt="2020-05-06T21:27:58.205" v="38" actId="478"/>
          <ac:picMkLst>
            <pc:docMk/>
            <pc:sldMk cId="3942682716" sldId="290"/>
            <ac:picMk id="6" creationId="{C0B9EE9C-11F8-4461-B599-B3943AB1F091}"/>
          </ac:picMkLst>
        </pc:picChg>
        <pc:picChg chg="del">
          <ac:chgData name="BRAIAN HUDSON BRAGA ." userId="0e4ff59a-89ec-4572-96f4-5cd5dbe34616" providerId="ADAL" clId="{2A6CFA16-3DC7-4D88-ABEE-0DDA13EE9AEF}" dt="2020-05-06T21:28:09.226" v="45" actId="478"/>
          <ac:picMkLst>
            <pc:docMk/>
            <pc:sldMk cId="3942682716" sldId="290"/>
            <ac:picMk id="7" creationId="{60088B8A-C4E4-4374-8AD9-AEE09FDD687C}"/>
          </ac:picMkLst>
        </pc:picChg>
      </pc:sldChg>
    </pc:docChg>
  </pc:docChgLst>
  <pc:docChgLst>
    <pc:chgData name="BRAIAN HUDSON BRAGA ." userId="S::braian.braga@bandtec.com.br::0e4ff59a-89ec-4572-96f4-5cd5dbe34616" providerId="AD" clId="Web-{38D6C2EC-F350-1AE4-768F-343D7AEEF00C}"/>
    <pc:docChg chg="modSld">
      <pc:chgData name="BRAIAN HUDSON BRAGA ." userId="S::braian.braga@bandtec.com.br::0e4ff59a-89ec-4572-96f4-5cd5dbe34616" providerId="AD" clId="Web-{38D6C2EC-F350-1AE4-768F-343D7AEEF00C}" dt="2020-05-06T20:51:54.197" v="16" actId="20577"/>
      <pc:docMkLst>
        <pc:docMk/>
      </pc:docMkLst>
      <pc:sldChg chg="modSp">
        <pc:chgData name="BRAIAN HUDSON BRAGA ." userId="S::braian.braga@bandtec.com.br::0e4ff59a-89ec-4572-96f4-5cd5dbe34616" providerId="AD" clId="Web-{38D6C2EC-F350-1AE4-768F-343D7AEEF00C}" dt="2020-05-06T20:51:54.197" v="16" actId="20577"/>
        <pc:sldMkLst>
          <pc:docMk/>
          <pc:sldMk cId="0" sldId="256"/>
        </pc:sldMkLst>
        <pc:spChg chg="mod">
          <ac:chgData name="BRAIAN HUDSON BRAGA ." userId="S::braian.braga@bandtec.com.br::0e4ff59a-89ec-4572-96f4-5cd5dbe34616" providerId="AD" clId="Web-{38D6C2EC-F350-1AE4-768F-343D7AEEF00C}" dt="2020-05-06T20:51:54.197" v="16" actId="20577"/>
          <ac:spMkLst>
            <pc:docMk/>
            <pc:sldMk cId="0" sldId="256"/>
            <ac:spMk id="338" creationId="{00000000-0000-0000-0000-000000000000}"/>
          </ac:spMkLst>
        </pc:spChg>
      </pc:sldChg>
    </pc:docChg>
  </pc:docChgLst>
  <pc:docChgLst>
    <pc:chgData name="RAPHAEL AUGUSTO BACHEGA MESSIAS ." userId="S::raphael.messias@bandtec.com.br::3e9818a0-f3cd-4999-b6ea-3f251206b0ff" providerId="AD" clId="Web-{D1FB848B-7DC2-1385-D44A-458ED40BB86C}"/>
    <pc:docChg chg="modSld">
      <pc:chgData name="RAPHAEL AUGUSTO BACHEGA MESSIAS ." userId="S::raphael.messias@bandtec.com.br::3e9818a0-f3cd-4999-b6ea-3f251206b0ff" providerId="AD" clId="Web-{D1FB848B-7DC2-1385-D44A-458ED40BB86C}" dt="2020-05-06T21:20:07.928" v="7" actId="14100"/>
      <pc:docMkLst>
        <pc:docMk/>
      </pc:docMkLst>
      <pc:sldChg chg="modSp">
        <pc:chgData name="RAPHAEL AUGUSTO BACHEGA MESSIAS ." userId="S::raphael.messias@bandtec.com.br::3e9818a0-f3cd-4999-b6ea-3f251206b0ff" providerId="AD" clId="Web-{D1FB848B-7DC2-1385-D44A-458ED40BB86C}" dt="2020-05-06T21:20:07.928" v="7" actId="14100"/>
        <pc:sldMkLst>
          <pc:docMk/>
          <pc:sldMk cId="3942682716" sldId="290"/>
        </pc:sldMkLst>
        <pc:picChg chg="mod">
          <ac:chgData name="RAPHAEL AUGUSTO BACHEGA MESSIAS ." userId="S::raphael.messias@bandtec.com.br::3e9818a0-f3cd-4999-b6ea-3f251206b0ff" providerId="AD" clId="Web-{D1FB848B-7DC2-1385-D44A-458ED40BB86C}" dt="2020-05-06T21:20:07.928" v="7" actId="14100"/>
          <ac:picMkLst>
            <pc:docMk/>
            <pc:sldMk cId="3942682716" sldId="290"/>
            <ac:picMk id="6" creationId="{C0B9EE9C-11F8-4461-B599-B3943AB1F091}"/>
          </ac:picMkLst>
        </pc:picChg>
        <pc:picChg chg="mod">
          <ac:chgData name="RAPHAEL AUGUSTO BACHEGA MESSIAS ." userId="S::raphael.messias@bandtec.com.br::3e9818a0-f3cd-4999-b6ea-3f251206b0ff" providerId="AD" clId="Web-{D1FB848B-7DC2-1385-D44A-458ED40BB86C}" dt="2020-05-06T21:20:03.740" v="6" actId="14100"/>
          <ac:picMkLst>
            <pc:docMk/>
            <pc:sldMk cId="3942682716" sldId="290"/>
            <ac:picMk id="7" creationId="{60088B8A-C4E4-4374-8AD9-AEE09FDD687C}"/>
          </ac:picMkLst>
        </pc:picChg>
      </pc:sldChg>
    </pc:docChg>
  </pc:docChgLst>
  <pc:docChgLst>
    <pc:chgData name="JOÃO PEDRO DE PAULA ." userId="S::joao.paula@bandtec.com.br::0a407537-9ed9-41da-8580-eb5b028c6a1a" providerId="AD" clId="Web-{167365F9-10D6-46E8-0C97-69F7B3BB7F9B}"/>
    <pc:docChg chg="addSld delSld modSld sldOrd">
      <pc:chgData name="JOÃO PEDRO DE PAULA ." userId="S::joao.paula@bandtec.com.br::0a407537-9ed9-41da-8580-eb5b028c6a1a" providerId="AD" clId="Web-{167365F9-10D6-46E8-0C97-69F7B3BB7F9B}" dt="2020-05-06T21:58:05.075" v="316" actId="1076"/>
      <pc:docMkLst>
        <pc:docMk/>
      </pc:docMkLst>
      <pc:sldChg chg="addSp delSp modSp">
        <pc:chgData name="JOÃO PEDRO DE PAULA ." userId="S::joao.paula@bandtec.com.br::0a407537-9ed9-41da-8580-eb5b028c6a1a" providerId="AD" clId="Web-{167365F9-10D6-46E8-0C97-69F7B3BB7F9B}" dt="2020-05-06T21:41:36.602" v="137" actId="1076"/>
        <pc:sldMkLst>
          <pc:docMk/>
          <pc:sldMk cId="0" sldId="257"/>
        </pc:sldMkLst>
        <pc:spChg chg="mod">
          <ac:chgData name="JOÃO PEDRO DE PAULA ." userId="S::joao.paula@bandtec.com.br::0a407537-9ed9-41da-8580-eb5b028c6a1a" providerId="AD" clId="Web-{167365F9-10D6-46E8-0C97-69F7B3BB7F9B}" dt="2020-05-06T21:41:36.431" v="126" actId="1076"/>
          <ac:spMkLst>
            <pc:docMk/>
            <pc:sldMk cId="0" sldId="257"/>
            <ac:spMk id="2" creationId="{DEE34025-A959-4B82-A89E-5C2DCEB080A2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462" v="127" actId="1076"/>
          <ac:spMkLst>
            <pc:docMk/>
            <pc:sldMk cId="0" sldId="257"/>
            <ac:spMk id="19" creationId="{4E65868E-3174-4200-8E36-BC9AB66EE76A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462" v="128" actId="1076"/>
          <ac:spMkLst>
            <pc:docMk/>
            <pc:sldMk cId="0" sldId="257"/>
            <ac:spMk id="25" creationId="{55B26C87-60CA-4ED0-9E69-D641EBEE488B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477" v="129" actId="1076"/>
          <ac:spMkLst>
            <pc:docMk/>
            <pc:sldMk cId="0" sldId="257"/>
            <ac:spMk id="26" creationId="{6F074238-A88C-43FA-A6CC-3A324B0FCBCE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493" v="130" actId="1076"/>
          <ac:spMkLst>
            <pc:docMk/>
            <pc:sldMk cId="0" sldId="257"/>
            <ac:spMk id="27" creationId="{D7F9A9B4-2946-4D0A-8F7C-20E8E9C787E9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09" v="131" actId="1076"/>
          <ac:spMkLst>
            <pc:docMk/>
            <pc:sldMk cId="0" sldId="257"/>
            <ac:spMk id="28" creationId="{0FCD3AFC-1F0B-4C79-B5F6-71DF84954BD0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24" v="132" actId="1076"/>
          <ac:spMkLst>
            <pc:docMk/>
            <pc:sldMk cId="0" sldId="257"/>
            <ac:spMk id="29" creationId="{68BF2A72-E9A2-4C9E-9316-774E7C8E6128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40" v="133" actId="1076"/>
          <ac:spMkLst>
            <pc:docMk/>
            <pc:sldMk cId="0" sldId="257"/>
            <ac:spMk id="30" creationId="{C0624041-38D9-4513-8B74-4C62DADA22DA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56" v="134" actId="1076"/>
          <ac:spMkLst>
            <pc:docMk/>
            <pc:sldMk cId="0" sldId="257"/>
            <ac:spMk id="31" creationId="{BB81C7EC-BF13-4E6D-AA4F-1644C6AD988D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71" v="135" actId="1076"/>
          <ac:spMkLst>
            <pc:docMk/>
            <pc:sldMk cId="0" sldId="257"/>
            <ac:spMk id="32" creationId="{DAC79848-C539-4DBA-8960-2D8995C539A2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587" v="136" actId="1076"/>
          <ac:spMkLst>
            <pc:docMk/>
            <pc:sldMk cId="0" sldId="257"/>
            <ac:spMk id="33" creationId="{4A7B2009-12B4-41A2-A32C-F017EC0F8884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1:36.602" v="137" actId="1076"/>
          <ac:spMkLst>
            <pc:docMk/>
            <pc:sldMk cId="0" sldId="257"/>
            <ac:spMk id="34" creationId="{FE65D583-0787-450D-BC7F-3E445BC46E03}"/>
          </ac:spMkLst>
        </pc:spChg>
        <pc:picChg chg="add del mod">
          <ac:chgData name="JOÃO PEDRO DE PAULA ." userId="S::joao.paula@bandtec.com.br::0a407537-9ed9-41da-8580-eb5b028c6a1a" providerId="AD" clId="Web-{167365F9-10D6-46E8-0C97-69F7B3BB7F9B}" dt="2020-05-06T20:59:04.514" v="13"/>
          <ac:picMkLst>
            <pc:docMk/>
            <pc:sldMk cId="0" sldId="257"/>
            <ac:picMk id="2" creationId="{E2AAE8F1-5C3C-4AA5-8BEB-83143E119BD9}"/>
          </ac:picMkLst>
        </pc:picChg>
        <pc:picChg chg="add">
          <ac:chgData name="JOÃO PEDRO DE PAULA ." userId="S::joao.paula@bandtec.com.br::0a407537-9ed9-41da-8580-eb5b028c6a1a" providerId="AD" clId="Web-{167365F9-10D6-46E8-0C97-69F7B3BB7F9B}" dt="2020-05-06T21:03:17.687" v="64"/>
          <ac:picMkLst>
            <pc:docMk/>
            <pc:sldMk cId="0" sldId="257"/>
            <ac:picMk id="3" creationId="{0A8125FB-37B9-4EC6-BB4A-F04DDF1473A5}"/>
          </ac:picMkLst>
        </pc:picChg>
        <pc:picChg chg="del">
          <ac:chgData name="JOÃO PEDRO DE PAULA ." userId="S::joao.paula@bandtec.com.br::0a407537-9ed9-41da-8580-eb5b028c6a1a" providerId="AD" clId="Web-{167365F9-10D6-46E8-0C97-69F7B3BB7F9B}" dt="2020-05-06T21:03:15.390" v="63"/>
          <ac:picMkLst>
            <pc:docMk/>
            <pc:sldMk cId="0" sldId="257"/>
            <ac:picMk id="47" creationId="{C9F0A173-0758-459A-B00C-8A5A28B37524}"/>
          </ac:picMkLst>
        </pc:picChg>
      </pc:sldChg>
      <pc:sldChg chg="modSp">
        <pc:chgData name="JOÃO PEDRO DE PAULA ." userId="S::joao.paula@bandtec.com.br::0a407537-9ed9-41da-8580-eb5b028c6a1a" providerId="AD" clId="Web-{167365F9-10D6-46E8-0C97-69F7B3BB7F9B}" dt="2020-05-06T21:08:29.454" v="101" actId="20577"/>
        <pc:sldMkLst>
          <pc:docMk/>
          <pc:sldMk cId="0" sldId="259"/>
        </pc:sldMkLst>
        <pc:spChg chg="mod">
          <ac:chgData name="JOÃO PEDRO DE PAULA ." userId="S::joao.paula@bandtec.com.br::0a407537-9ed9-41da-8580-eb5b028c6a1a" providerId="AD" clId="Web-{167365F9-10D6-46E8-0C97-69F7B3BB7F9B}" dt="2020-05-06T21:08:29.454" v="101" actId="20577"/>
          <ac:spMkLst>
            <pc:docMk/>
            <pc:sldMk cId="0" sldId="259"/>
            <ac:spMk id="111" creationId="{BF30172D-70B0-461E-8A5C-E4FC56A6ACBB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08:12.049" v="99" actId="20577"/>
          <ac:spMkLst>
            <pc:docMk/>
            <pc:sldMk cId="0" sldId="259"/>
            <ac:spMk id="406" creationId="{00000000-0000-0000-0000-000000000000}"/>
          </ac:spMkLst>
        </pc:spChg>
      </pc:sldChg>
      <pc:sldChg chg="modSp">
        <pc:chgData name="JOÃO PEDRO DE PAULA ." userId="S::joao.paula@bandtec.com.br::0a407537-9ed9-41da-8580-eb5b028c6a1a" providerId="AD" clId="Web-{167365F9-10D6-46E8-0C97-69F7B3BB7F9B}" dt="2020-05-06T21:34:46.023" v="123" actId="1076"/>
        <pc:sldMkLst>
          <pc:docMk/>
          <pc:sldMk cId="0" sldId="261"/>
        </pc:sldMkLst>
        <pc:spChg chg="mod">
          <ac:chgData name="JOÃO PEDRO DE PAULA ." userId="S::joao.paula@bandtec.com.br::0a407537-9ed9-41da-8580-eb5b028c6a1a" providerId="AD" clId="Web-{167365F9-10D6-46E8-0C97-69F7B3BB7F9B}" dt="2020-05-06T21:34:46.023" v="123" actId="1076"/>
          <ac:spMkLst>
            <pc:docMk/>
            <pc:sldMk cId="0" sldId="261"/>
            <ac:spMk id="594" creationId="{00000000-0000-0000-0000-000000000000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34:43.898" v="121" actId="20577"/>
          <ac:spMkLst>
            <pc:docMk/>
            <pc:sldMk cId="0" sldId="261"/>
            <ac:spMk id="595" creationId="{00000000-0000-0000-0000-000000000000}"/>
          </ac:spMkLst>
        </pc:spChg>
      </pc:sldChg>
      <pc:sldChg chg="modSp">
        <pc:chgData name="JOÃO PEDRO DE PAULA ." userId="S::joao.paula@bandtec.com.br::0a407537-9ed9-41da-8580-eb5b028c6a1a" providerId="AD" clId="Web-{167365F9-10D6-46E8-0C97-69F7B3BB7F9B}" dt="2020-05-06T21:58:05.075" v="316" actId="1076"/>
        <pc:sldMkLst>
          <pc:docMk/>
          <pc:sldMk cId="0" sldId="278"/>
        </pc:sldMkLst>
        <pc:spChg chg="mod">
          <ac:chgData name="JOÃO PEDRO DE PAULA ." userId="S::joao.paula@bandtec.com.br::0a407537-9ed9-41da-8580-eb5b028c6a1a" providerId="AD" clId="Web-{167365F9-10D6-46E8-0C97-69F7B3BB7F9B}" dt="2020-05-06T21:57:55.669" v="314" actId="14100"/>
          <ac:spMkLst>
            <pc:docMk/>
            <pc:sldMk cId="0" sldId="278"/>
            <ac:spMk id="2206" creationId="{00000000-0000-0000-0000-000000000000}"/>
          </ac:spMkLst>
        </pc:spChg>
        <pc:grpChg chg="mod">
          <ac:chgData name="JOÃO PEDRO DE PAULA ." userId="S::joao.paula@bandtec.com.br::0a407537-9ed9-41da-8580-eb5b028c6a1a" providerId="AD" clId="Web-{167365F9-10D6-46E8-0C97-69F7B3BB7F9B}" dt="2020-05-06T21:56:40.622" v="299" actId="1076"/>
          <ac:grpSpMkLst>
            <pc:docMk/>
            <pc:sldMk cId="0" sldId="278"/>
            <ac:grpSpMk id="2060" creationId="{00000000-0000-0000-0000-000000000000}"/>
          </ac:grpSpMkLst>
        </pc:grpChg>
        <pc:picChg chg="mod">
          <ac:chgData name="JOÃO PEDRO DE PAULA ." userId="S::joao.paula@bandtec.com.br::0a407537-9ed9-41da-8580-eb5b028c6a1a" providerId="AD" clId="Web-{167365F9-10D6-46E8-0C97-69F7B3BB7F9B}" dt="2020-05-06T21:58:05.075" v="316" actId="1076"/>
          <ac:picMkLst>
            <pc:docMk/>
            <pc:sldMk cId="0" sldId="278"/>
            <ac:picMk id="151" creationId="{DA292476-2A4B-448E-8F8F-C1EAD43CAA02}"/>
          </ac:picMkLst>
        </pc:picChg>
      </pc:sldChg>
      <pc:sldChg chg="modSp">
        <pc:chgData name="JOÃO PEDRO DE PAULA ." userId="S::joao.paula@bandtec.com.br::0a407537-9ed9-41da-8580-eb5b028c6a1a" providerId="AD" clId="Web-{167365F9-10D6-46E8-0C97-69F7B3BB7F9B}" dt="2020-05-06T21:53:32.918" v="295" actId="14100"/>
        <pc:sldMkLst>
          <pc:docMk/>
          <pc:sldMk cId="2949016598" sldId="289"/>
        </pc:sldMkLst>
        <pc:picChg chg="mod">
          <ac:chgData name="JOÃO PEDRO DE PAULA ." userId="S::joao.paula@bandtec.com.br::0a407537-9ed9-41da-8580-eb5b028c6a1a" providerId="AD" clId="Web-{167365F9-10D6-46E8-0C97-69F7B3BB7F9B}" dt="2020-05-06T21:53:32.918" v="295" actId="14100"/>
          <ac:picMkLst>
            <pc:docMk/>
            <pc:sldMk cId="2949016598" sldId="289"/>
            <ac:picMk id="8" creationId="{926ACCF9-16DE-4262-BAE7-A66A48D85CB0}"/>
          </ac:picMkLst>
        </pc:picChg>
      </pc:sldChg>
      <pc:sldChg chg="addSp delSp modSp add replId">
        <pc:chgData name="JOÃO PEDRO DE PAULA ." userId="S::joao.paula@bandtec.com.br::0a407537-9ed9-41da-8580-eb5b028c6a1a" providerId="AD" clId="Web-{167365F9-10D6-46E8-0C97-69F7B3BB7F9B}" dt="2020-05-06T21:52:38.683" v="288" actId="20577"/>
        <pc:sldMkLst>
          <pc:docMk/>
          <pc:sldMk cId="1847336261" sldId="293"/>
        </pc:sldMkLst>
        <pc:spChg chg="add del mod">
          <ac:chgData name="JOÃO PEDRO DE PAULA ." userId="S::joao.paula@bandtec.com.br::0a407537-9ed9-41da-8580-eb5b028c6a1a" providerId="AD" clId="Web-{167365F9-10D6-46E8-0C97-69F7B3BB7F9B}" dt="2020-05-06T21:52:38.683" v="288" actId="20577"/>
          <ac:spMkLst>
            <pc:docMk/>
            <pc:sldMk cId="1847336261" sldId="293"/>
            <ac:spMk id="138" creationId="{6EC7F3A2-05BF-4C8B-85D0-AA31FB70E3E6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33:59.007" v="107" actId="20577"/>
          <ac:spMkLst>
            <pc:docMk/>
            <pc:sldMk cId="1847336261" sldId="293"/>
            <ac:spMk id="1044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32.869" v="192"/>
          <ac:spMkLst>
            <pc:docMk/>
            <pc:sldMk cId="1847336261" sldId="293"/>
            <ac:spMk id="1048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29.588" v="189"/>
          <ac:spMkLst>
            <pc:docMk/>
            <pc:sldMk cId="1847336261" sldId="293"/>
            <ac:spMk id="1049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25.916" v="188"/>
          <ac:spMkLst>
            <pc:docMk/>
            <pc:sldMk cId="1847336261" sldId="293"/>
            <ac:spMk id="1051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8.635" v="184"/>
          <ac:spMkLst>
            <pc:docMk/>
            <pc:sldMk cId="1847336261" sldId="293"/>
            <ac:spMk id="1052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25.760" v="187"/>
          <ac:spMkLst>
            <pc:docMk/>
            <pc:sldMk cId="1847336261" sldId="293"/>
            <ac:spMk id="1053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8.478" v="183"/>
          <ac:spMkLst>
            <pc:docMk/>
            <pc:sldMk cId="1847336261" sldId="293"/>
            <ac:spMk id="1055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24.134" v="159"/>
          <ac:spMkLst>
            <pc:docMk/>
            <pc:sldMk cId="1847336261" sldId="293"/>
            <ac:spMk id="1056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19.135" v="158"/>
          <ac:spMkLst>
            <pc:docMk/>
            <pc:sldMk cId="1847336261" sldId="293"/>
            <ac:spMk id="1059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14.041" v="157"/>
          <ac:spMkLst>
            <pc:docMk/>
            <pc:sldMk cId="1847336261" sldId="293"/>
            <ac:spMk id="1060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09.806" v="156"/>
          <ac:spMkLst>
            <pc:docMk/>
            <pc:sldMk cId="1847336261" sldId="293"/>
            <ac:spMk id="1061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29.197" v="160"/>
          <ac:spMkLst>
            <pc:docMk/>
            <pc:sldMk cId="1847336261" sldId="293"/>
            <ac:spMk id="1062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31.713" v="161"/>
          <ac:spMkLst>
            <pc:docMk/>
            <pc:sldMk cId="1847336261" sldId="293"/>
            <ac:spMk id="1063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33.931" v="162"/>
          <ac:spMkLst>
            <pc:docMk/>
            <pc:sldMk cId="1847336261" sldId="293"/>
            <ac:spMk id="1064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36.275" v="163"/>
          <ac:spMkLst>
            <pc:docMk/>
            <pc:sldMk cId="1847336261" sldId="293"/>
            <ac:spMk id="1065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8.322" v="182"/>
          <ac:spMkLst>
            <pc:docMk/>
            <pc:sldMk cId="1847336261" sldId="293"/>
            <ac:spMk id="1066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3.338" v="176"/>
          <ac:spMkLst>
            <pc:docMk/>
            <pc:sldMk cId="1847336261" sldId="293"/>
            <ac:spMk id="1067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3.150" v="175"/>
          <ac:spMkLst>
            <pc:docMk/>
            <pc:sldMk cId="1847336261" sldId="293"/>
            <ac:spMk id="1068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2.963" v="174"/>
          <ac:spMkLst>
            <pc:docMk/>
            <pc:sldMk cId="1847336261" sldId="293"/>
            <ac:spMk id="1069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2.760" v="173"/>
          <ac:spMkLst>
            <pc:docMk/>
            <pc:sldMk cId="1847336261" sldId="293"/>
            <ac:spMk id="1070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25.603" v="186"/>
          <ac:spMkLst>
            <pc:docMk/>
            <pc:sldMk cId="1847336261" sldId="293"/>
            <ac:spMk id="1071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8.166" v="181"/>
          <ac:spMkLst>
            <pc:docMk/>
            <pc:sldMk cId="1847336261" sldId="293"/>
            <ac:spMk id="1072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2.572" v="172"/>
          <ac:spMkLst>
            <pc:docMk/>
            <pc:sldMk cId="1847336261" sldId="293"/>
            <ac:spMk id="1073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7.978" v="180"/>
          <ac:spMkLst>
            <pc:docMk/>
            <pc:sldMk cId="1847336261" sldId="293"/>
            <ac:spMk id="1074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25.463" v="185"/>
          <ac:spMkLst>
            <pc:docMk/>
            <pc:sldMk cId="1847336261" sldId="293"/>
            <ac:spMk id="1075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32.728" v="191"/>
          <ac:spMkLst>
            <pc:docMk/>
            <pc:sldMk cId="1847336261" sldId="293"/>
            <ac:spMk id="1076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32.588" v="190"/>
          <ac:spMkLst>
            <pc:docMk/>
            <pc:sldMk cId="1847336261" sldId="293"/>
            <ac:spMk id="1077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2.369" v="171"/>
          <ac:spMkLst>
            <pc:docMk/>
            <pc:sldMk cId="1847336261" sldId="293"/>
            <ac:spMk id="1078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2.181" v="170"/>
          <ac:spMkLst>
            <pc:docMk/>
            <pc:sldMk cId="1847336261" sldId="293"/>
            <ac:spMk id="1079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1.978" v="169"/>
          <ac:spMkLst>
            <pc:docMk/>
            <pc:sldMk cId="1847336261" sldId="293"/>
            <ac:spMk id="1080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7.806" v="179"/>
          <ac:spMkLst>
            <pc:docMk/>
            <pc:sldMk cId="1847336261" sldId="293"/>
            <ac:spMk id="1081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1.791" v="168"/>
          <ac:spMkLst>
            <pc:docMk/>
            <pc:sldMk cId="1847336261" sldId="293"/>
            <ac:spMk id="1082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7.635" v="178"/>
          <ac:spMkLst>
            <pc:docMk/>
            <pc:sldMk cId="1847336261" sldId="293"/>
            <ac:spMk id="1083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1.556" v="167"/>
          <ac:spMkLst>
            <pc:docMk/>
            <pc:sldMk cId="1847336261" sldId="293"/>
            <ac:spMk id="1084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16.338" v="177"/>
          <ac:spMkLst>
            <pc:docMk/>
            <pc:sldMk cId="1847336261" sldId="293"/>
            <ac:spMk id="1085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5:01.353" v="166"/>
          <ac:spMkLst>
            <pc:docMk/>
            <pc:sldMk cId="1847336261" sldId="293"/>
            <ac:spMk id="1086" creationId="{00000000-0000-0000-0000-000000000000}"/>
          </ac:spMkLst>
        </pc:spChg>
        <pc:spChg chg="mod">
          <ac:chgData name="JOÃO PEDRO DE PAULA ." userId="S::joao.paula@bandtec.com.br::0a407537-9ed9-41da-8580-eb5b028c6a1a" providerId="AD" clId="Web-{167365F9-10D6-46E8-0C97-69F7B3BB7F9B}" dt="2020-05-06T21:42:45.931" v="142" actId="1076"/>
          <ac:spMkLst>
            <pc:docMk/>
            <pc:sldMk cId="1847336261" sldId="293"/>
            <ac:spMk id="1114" creationId="{00000000-0000-0000-0000-000000000000}"/>
          </ac:spMkLst>
        </pc:spChg>
        <pc:spChg chg="del mod">
          <ac:chgData name="JOÃO PEDRO DE PAULA ." userId="S::joao.paula@bandtec.com.br::0a407537-9ed9-41da-8580-eb5b028c6a1a" providerId="AD" clId="Web-{167365F9-10D6-46E8-0C97-69F7B3BB7F9B}" dt="2020-05-06T21:43:15.103" v="146"/>
          <ac:spMkLst>
            <pc:docMk/>
            <pc:sldMk cId="1847336261" sldId="293"/>
            <ac:spMk id="1134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4:03.494" v="155"/>
          <ac:spMkLst>
            <pc:docMk/>
            <pc:sldMk cId="1847336261" sldId="293"/>
            <ac:spMk id="1135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3:52.884" v="152"/>
          <ac:spMkLst>
            <pc:docMk/>
            <pc:sldMk cId="1847336261" sldId="293"/>
            <ac:spMk id="1136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3:32.494" v="149"/>
          <ac:spMkLst>
            <pc:docMk/>
            <pc:sldMk cId="1847336261" sldId="293"/>
            <ac:spMk id="1137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43:22.900" v="148"/>
          <ac:spMkLst>
            <pc:docMk/>
            <pc:sldMk cId="1847336261" sldId="293"/>
            <ac:spMk id="1138" creationId="{00000000-0000-0000-0000-000000000000}"/>
          </ac:spMkLst>
        </pc:spChg>
        <pc:spChg chg="del mod">
          <ac:chgData name="JOÃO PEDRO DE PAULA ." userId="S::joao.paula@bandtec.com.br::0a407537-9ed9-41da-8580-eb5b028c6a1a" providerId="AD" clId="Web-{167365F9-10D6-46E8-0C97-69F7B3BB7F9B}" dt="2020-05-06T21:43:20.384" v="147"/>
          <ac:spMkLst>
            <pc:docMk/>
            <pc:sldMk cId="1847336261" sldId="293"/>
            <ac:spMk id="1139" creationId="{00000000-0000-0000-0000-000000000000}"/>
          </ac:spMkLst>
        </pc:spChg>
        <pc:spChg chg="del">
          <ac:chgData name="JOÃO PEDRO DE PAULA ." userId="S::joao.paula@bandtec.com.br::0a407537-9ed9-41da-8580-eb5b028c6a1a" providerId="AD" clId="Web-{167365F9-10D6-46E8-0C97-69F7B3BB7F9B}" dt="2020-05-06T21:35:26.835" v="125"/>
          <ac:spMkLst>
            <pc:docMk/>
            <pc:sldMk cId="1847336261" sldId="293"/>
            <ac:spMk id="1140" creationId="{00000000-0000-0000-0000-000000000000}"/>
          </ac:spMkLst>
        </pc:spChg>
        <pc:grpChg chg="add del mod">
          <ac:chgData name="JOÃO PEDRO DE PAULA ." userId="S::joao.paula@bandtec.com.br::0a407537-9ed9-41da-8580-eb5b028c6a1a" providerId="AD" clId="Web-{167365F9-10D6-46E8-0C97-69F7B3BB7F9B}" dt="2020-05-06T21:45:42.713" v="193"/>
          <ac:grpSpMkLst>
            <pc:docMk/>
            <pc:sldMk cId="1847336261" sldId="293"/>
            <ac:grpSpMk id="1047" creationId="{00000000-0000-0000-0000-000000000000}"/>
          </ac:grpSpMkLst>
        </pc:grpChg>
        <pc:picChg chg="del">
          <ac:chgData name="JOÃO PEDRO DE PAULA ." userId="S::joao.paula@bandtec.com.br::0a407537-9ed9-41da-8580-eb5b028c6a1a" providerId="AD" clId="Web-{167365F9-10D6-46E8-0C97-69F7B3BB7F9B}" dt="2020-05-06T21:35:23.257" v="124"/>
          <ac:picMkLst>
            <pc:docMk/>
            <pc:sldMk cId="1847336261" sldId="293"/>
            <ac:picMk id="6" creationId="{B55D1ACE-278E-4537-9913-A970C32DCED7}"/>
          </ac:picMkLst>
        </pc:picChg>
      </pc:sldChg>
      <pc:sldChg chg="addSp modSp">
        <pc:chgData name="JOÃO PEDRO DE PAULA ." userId="S::joao.paula@bandtec.com.br::0a407537-9ed9-41da-8580-eb5b028c6a1a" providerId="AD" clId="Web-{167365F9-10D6-46E8-0C97-69F7B3BB7F9B}" dt="2020-05-06T21:55:52.465" v="296"/>
        <pc:sldMkLst>
          <pc:docMk/>
          <pc:sldMk cId="3627176304" sldId="294"/>
        </pc:sldMkLst>
        <pc:spChg chg="add mod">
          <ac:chgData name="JOÃO PEDRO DE PAULA ." userId="S::joao.paula@bandtec.com.br::0a407537-9ed9-41da-8580-eb5b028c6a1a" providerId="AD" clId="Web-{167365F9-10D6-46E8-0C97-69F7B3BB7F9B}" dt="2020-05-06T21:55:52.465" v="296"/>
          <ac:spMkLst>
            <pc:docMk/>
            <pc:sldMk cId="3627176304" sldId="294"/>
            <ac:spMk id="4" creationId="{B1C76387-0105-4DA8-BB82-9BE1953EBD5B}"/>
          </ac:spMkLst>
        </pc:spChg>
      </pc:sldChg>
      <pc:sldChg chg="delSp add del ord replId">
        <pc:chgData name="JOÃO PEDRO DE PAULA ." userId="S::joao.paula@bandtec.com.br::0a407537-9ed9-41da-8580-eb5b028c6a1a" providerId="AD" clId="Web-{167365F9-10D6-46E8-0C97-69F7B3BB7F9B}" dt="2020-05-06T21:53:09.996" v="292"/>
        <pc:sldMkLst>
          <pc:docMk/>
          <pc:sldMk cId="3436194418" sldId="295"/>
        </pc:sldMkLst>
        <pc:picChg chg="del">
          <ac:chgData name="JOÃO PEDRO DE PAULA ." userId="S::joao.paula@bandtec.com.br::0a407537-9ed9-41da-8580-eb5b028c6a1a" providerId="AD" clId="Web-{167365F9-10D6-46E8-0C97-69F7B3BB7F9B}" dt="2020-05-06T21:53:00.668" v="291"/>
          <ac:picMkLst>
            <pc:docMk/>
            <pc:sldMk cId="3436194418" sldId="295"/>
            <ac:picMk id="339" creationId="{A9007A0D-4A35-4940-B346-BBB564BAA1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JP		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15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375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Jhow</a:t>
            </a:r>
            <a:r>
              <a:rPr lang="pt-BR"/>
              <a:t> e Martha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1701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Jhow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548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Bachega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25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– </a:t>
            </a:r>
            <a:r>
              <a:rPr lang="pt-BR" err="1"/>
              <a:t>jp</a:t>
            </a:r>
            <a:r>
              <a:rPr lang="pt-BR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 – </a:t>
            </a:r>
            <a:r>
              <a:rPr lang="pt-BR" err="1"/>
              <a:t>Braian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</a:t>
            </a:r>
            <a:r>
              <a:rPr lang="pt-BR" baseline="0"/>
              <a:t> – </a:t>
            </a:r>
            <a:r>
              <a:rPr lang="pt-BR" baseline="0" err="1"/>
              <a:t>Bachega</a:t>
            </a:r>
            <a:r>
              <a:rPr lang="pt-BR" baseline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em Swing –</a:t>
            </a:r>
            <a:r>
              <a:rPr lang="pt-BR" baseline="0"/>
              <a:t> Rafa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aseline="0"/>
              <a:t>Ferramentas – </a:t>
            </a:r>
            <a:r>
              <a:rPr lang="pt-BR" baseline="0" err="1"/>
              <a:t>Jhow</a:t>
            </a:r>
            <a:r>
              <a:rPr lang="pt-BR" baseline="0"/>
              <a:t> e </a:t>
            </a:r>
            <a:r>
              <a:rPr lang="pt-BR" baseline="0" err="1"/>
              <a:t>martha</a:t>
            </a:r>
            <a:r>
              <a:rPr lang="pt-BR" baseline="0"/>
              <a:t> (tem muita ferramenta)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5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75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Rafael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23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Bachega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Bachega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Martenha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Jhow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843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heflo.com/Process/Editor#&amp;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ndteccom.sharepoint.com/sites/Grupo-6/Documentos%20Compartilhados/16-04_V1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hyperlink" Target="https://www.figma.com/file/B5BNhP4mZunvxVnYVsof2T/ShadowTech?node-id=34%3A2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tasks.office.com/bandtec.com.br/pt-BR/Home/Plann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781094" y="1569342"/>
            <a:ext cx="4962600" cy="14381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SHADOWTECH</a:t>
            </a:r>
            <a:br>
              <a:rPr lang="en"/>
            </a:b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</a:rPr>
              <a:t>Segurança</a:t>
            </a:r>
            <a:r>
              <a:rPr lang="pt-BR">
                <a:solidFill>
                  <a:schemeClr val="accent6"/>
                </a:solidFill>
              </a:rPr>
              <a:t> </a:t>
            </a:r>
            <a:r>
              <a:rPr lang="pt-BR">
                <a:solidFill>
                  <a:schemeClr val="accent1">
                    <a:lumMod val="60000"/>
                    <a:lumOff val="40000"/>
                  </a:schemeClr>
                </a:solidFill>
              </a:rPr>
              <a:t>e Monitoramento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800997" y="2261909"/>
            <a:ext cx="3848028" cy="619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1"/>
                </a:solidFill>
              </a:rPr>
              <a:t>BPMN MACRO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22712340-050B-4FBD-84A0-EF5CEF48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977" y="36322"/>
            <a:ext cx="3848027" cy="5107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CA154B4-5FDF-4EC3-A15F-DA2814EF4E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8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368315" y="325820"/>
            <a:ext cx="3848028" cy="619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1"/>
                </a:solidFill>
              </a:rPr>
              <a:t>BPMN MICRO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0D43AD-A137-4FFE-A253-9E6B7C82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137" y="949485"/>
            <a:ext cx="7114131" cy="3975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90F4E9-D234-4853-9A50-8143FDC8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890201" y="808867"/>
            <a:ext cx="4380067" cy="619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1"/>
                </a:solidFill>
              </a:rPr>
              <a:t>PROTO-PERSONA	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EEDAD4-C8B2-4404-8B5F-89800361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40AFA9-5321-497C-8907-386A039EC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32" y="1118708"/>
            <a:ext cx="3562614" cy="348076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2E4F239-2193-4D16-9AF0-113801877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14" y="1118707"/>
            <a:ext cx="3380954" cy="348076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4268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889468" y="256354"/>
            <a:ext cx="6988007" cy="9158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</a:rPr>
              <a:t>DIAGRAMA DE CASO DE USO	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Imagem 7">
            <a:hlinkClick r:id="rId3"/>
            <a:extLst>
              <a:ext uri="{FF2B5EF4-FFF2-40B4-BE49-F238E27FC236}">
                <a16:creationId xmlns:a16="http://schemas.microsoft.com/office/drawing/2014/main" id="{E660D5BD-437A-4DA3-A0CC-AE1CC281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32426" y="1237486"/>
            <a:ext cx="6530786" cy="33339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3F53DC-ADFF-4730-A5D4-3B06EC147F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10554" y="38150"/>
            <a:ext cx="4466896" cy="619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1"/>
                </a:solidFill>
              </a:rPr>
              <a:t>MOCKUP DE TELA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75911A-7C94-4F15-BB17-5F0DA2CC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5" y="732088"/>
            <a:ext cx="2570685" cy="2046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F1D37F-A70C-4597-9717-FB6D6F1D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02" y="2778555"/>
            <a:ext cx="2718739" cy="2326795"/>
          </a:xfrm>
          <a:prstGeom prst="rect">
            <a:avLst/>
          </a:prstGeom>
        </p:spPr>
      </p:pic>
      <p:pic>
        <p:nvPicPr>
          <p:cNvPr id="8" name="Imagem 7">
            <a:hlinkClick r:id="rId5"/>
            <a:extLst>
              <a:ext uri="{FF2B5EF4-FFF2-40B4-BE49-F238E27FC236}">
                <a16:creationId xmlns:a16="http://schemas.microsoft.com/office/drawing/2014/main" id="{926ACCF9-16DE-4262-BAE7-A66A48D85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300" y="136284"/>
            <a:ext cx="2483648" cy="484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B0411C-C7A3-4B64-9AAE-7980403F22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968;p29">
            <a:extLst>
              <a:ext uri="{FF2B5EF4-FFF2-40B4-BE49-F238E27FC236}">
                <a16:creationId xmlns:a16="http://schemas.microsoft.com/office/drawing/2014/main" id="{6EC7F3A2-05BF-4C8B-85D0-AA31FB70E3E6}"/>
              </a:ext>
            </a:extLst>
          </p:cNvPr>
          <p:cNvSpPr txBox="1">
            <a:spLocks/>
          </p:cNvSpPr>
          <p:nvPr/>
        </p:nvSpPr>
        <p:spPr>
          <a:xfrm>
            <a:off x="459929" y="1459572"/>
            <a:ext cx="1959598" cy="2434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 panose="020B0604020202020204" charset="0"/>
              </a:rPr>
              <a:t>Site Institucional</a:t>
            </a:r>
          </a:p>
          <a:p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 panose="020B0604020202020204" charset="0"/>
              </a:rPr>
              <a:t>Dashboard Estático</a:t>
            </a:r>
          </a:p>
          <a:p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 panose="020B0604020202020204" charset="0"/>
              </a:rPr>
              <a:t>Cliente Linux em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 panose="020B0604020202020204" charset="0"/>
              </a:rPr>
              <a:t>Telas em Swing</a:t>
            </a:r>
          </a:p>
          <a:p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 panose="020B0604020202020204" charset="0"/>
              </a:rPr>
              <a:t>Ferramenta Utilizadas.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5D1ACE-278E-4537-9913-A970C32D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103" y="2914275"/>
            <a:ext cx="1764460" cy="1764460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B23A94F2-DEDD-4B69-8808-40DEC15A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  <p:sp>
        <p:nvSpPr>
          <p:cNvPr id="138" name="Google Shape;968;p29">
            <a:extLst>
              <a:ext uri="{FF2B5EF4-FFF2-40B4-BE49-F238E27FC236}">
                <a16:creationId xmlns:a16="http://schemas.microsoft.com/office/drawing/2014/main" id="{6EC7F3A2-05BF-4C8B-85D0-AA31FB70E3E6}"/>
              </a:ext>
            </a:extLst>
          </p:cNvPr>
          <p:cNvSpPr txBox="1">
            <a:spLocks/>
          </p:cNvSpPr>
          <p:nvPr/>
        </p:nvSpPr>
        <p:spPr>
          <a:xfrm>
            <a:off x="454346" y="1507770"/>
            <a:ext cx="2891583" cy="200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/>
              </a:rPr>
              <a:t>Home Office</a:t>
            </a:r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/>
              </a:rPr>
              <a:t>Experiências</a:t>
            </a:r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/>
              </a:rPr>
              <a:t>Novos desafios</a:t>
            </a:r>
            <a:endParaRPr lang="pt-BR">
              <a:latin typeface="Barlow Light" panose="020B0604020202020204" charset="0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pt-BR">
                <a:latin typeface="Barlow Light"/>
              </a:rPr>
              <a:t>Aprendizados </a:t>
            </a:r>
            <a:endParaRPr lang="pt-BR" b="1">
              <a:latin typeface="Barlow Light" panose="020B0604020202020204" charset="0"/>
            </a:endParaRP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pt-BR"/>
              <a:t>Comunicação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/>
              </a:rPr>
              <a:t>+ Autonomia</a:t>
            </a:r>
            <a:endParaRPr lang="pt-BR" b="1" err="1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>
                <a:latin typeface="Barlow Light"/>
              </a:rPr>
              <a:t>- Procrastinação</a:t>
            </a:r>
            <a:endParaRPr lang="pt-BR" b="1">
              <a:latin typeface="Barlow Ligh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>
              <a:latin typeface="Barlow Light" panose="020B0604020202020204" charset="0"/>
            </a:endParaRP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B23A94F2-DEDD-4B69-8808-40DEC15A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816077" y="894619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355865" y="3292186"/>
            <a:ext cx="5425158" cy="6118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00"/>
              <a:t>OBRIGADO!</a:t>
            </a:r>
          </a:p>
        </p:txBody>
      </p:sp>
      <p:pic>
        <p:nvPicPr>
          <p:cNvPr id="151" name="Imagem 150">
            <a:extLst>
              <a:ext uri="{FF2B5EF4-FFF2-40B4-BE49-F238E27FC236}">
                <a16:creationId xmlns:a16="http://schemas.microsoft.com/office/drawing/2014/main" id="{DA292476-2A4B-448E-8F8F-C1EAD43C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7299" y="513731"/>
            <a:ext cx="2442288" cy="245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m 338">
            <a:extLst>
              <a:ext uri="{FF2B5EF4-FFF2-40B4-BE49-F238E27FC236}">
                <a16:creationId xmlns:a16="http://schemas.microsoft.com/office/drawing/2014/main" id="{A9007A0D-4A35-4940-B346-BBB564BA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2728" y="1022478"/>
            <a:ext cx="3098543" cy="30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7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E34025-A959-4B82-A89E-5C2DCEB080A2}"/>
              </a:ext>
            </a:extLst>
          </p:cNvPr>
          <p:cNvSpPr txBox="1"/>
          <p:nvPr/>
        </p:nvSpPr>
        <p:spPr>
          <a:xfrm>
            <a:off x="1281904" y="1729168"/>
            <a:ext cx="16323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 Braian H. Braga</a:t>
            </a:r>
          </a:p>
          <a:p>
            <a:r>
              <a:rPr lang="pt-BR"/>
              <a:t>  </a:t>
            </a:r>
            <a:r>
              <a:rPr lang="pt-BR">
                <a:solidFill>
                  <a:schemeClr val="accent1"/>
                </a:solidFill>
              </a:rPr>
              <a:t>Digital Solutions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E65868E-3174-4200-8E36-BC9AB66EE76A}"/>
              </a:ext>
            </a:extLst>
          </p:cNvPr>
          <p:cNvSpPr/>
          <p:nvPr/>
        </p:nvSpPr>
        <p:spPr>
          <a:xfrm>
            <a:off x="270799" y="1454399"/>
            <a:ext cx="1080000" cy="108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B26C87-60CA-4ED0-9E69-D641EBEE488B}"/>
              </a:ext>
            </a:extLst>
          </p:cNvPr>
          <p:cNvSpPr txBox="1"/>
          <p:nvPr/>
        </p:nvSpPr>
        <p:spPr>
          <a:xfrm>
            <a:off x="1281904" y="3622944"/>
            <a:ext cx="16323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 Martha Silva</a:t>
            </a:r>
          </a:p>
          <a:p>
            <a:r>
              <a:rPr lang="pt-BR">
                <a:solidFill>
                  <a:srgbClr val="FF0000"/>
                </a:solidFill>
              </a:rPr>
              <a:t>  Grupo Fleury</a:t>
            </a:r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F074238-A88C-43FA-A6CC-3A324B0FCBCE}"/>
              </a:ext>
            </a:extLst>
          </p:cNvPr>
          <p:cNvSpPr/>
          <p:nvPr/>
        </p:nvSpPr>
        <p:spPr>
          <a:xfrm>
            <a:off x="270799" y="3348175"/>
            <a:ext cx="1080000" cy="108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F9A9B4-2946-4D0A-8F7C-20E8E9C787E9}"/>
              </a:ext>
            </a:extLst>
          </p:cNvPr>
          <p:cNvSpPr txBox="1"/>
          <p:nvPr/>
        </p:nvSpPr>
        <p:spPr>
          <a:xfrm>
            <a:off x="4140535" y="3622944"/>
            <a:ext cx="182759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 Rafael Reis</a:t>
            </a:r>
          </a:p>
          <a:p>
            <a:r>
              <a:rPr lang="pt-BR"/>
              <a:t>  </a:t>
            </a:r>
            <a:r>
              <a:rPr lang="pt-BR">
                <a:solidFill>
                  <a:schemeClr val="accent1"/>
                </a:solidFill>
              </a:rPr>
              <a:t>Digital Solutions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FCD3AFC-1F0B-4C79-B5F6-71DF84954BD0}"/>
              </a:ext>
            </a:extLst>
          </p:cNvPr>
          <p:cNvSpPr/>
          <p:nvPr/>
        </p:nvSpPr>
        <p:spPr>
          <a:xfrm>
            <a:off x="3129430" y="3348175"/>
            <a:ext cx="1080000" cy="108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8BF2A72-E9A2-4C9E-9316-774E7C8E6128}"/>
              </a:ext>
            </a:extLst>
          </p:cNvPr>
          <p:cNvSpPr txBox="1"/>
          <p:nvPr/>
        </p:nvSpPr>
        <p:spPr>
          <a:xfrm>
            <a:off x="4140535" y="1735399"/>
            <a:ext cx="182759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 Jhonnatan Novaes</a:t>
            </a:r>
          </a:p>
          <a:p>
            <a:r>
              <a:rPr lang="pt-BR"/>
              <a:t>  </a:t>
            </a:r>
            <a:r>
              <a:rPr lang="pt-BR">
                <a:solidFill>
                  <a:srgbClr val="FF0000"/>
                </a:solidFill>
              </a:rPr>
              <a:t>Grupo Fleury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0624041-38D9-4513-8B74-4C62DADA22DA}"/>
              </a:ext>
            </a:extLst>
          </p:cNvPr>
          <p:cNvSpPr/>
          <p:nvPr/>
        </p:nvSpPr>
        <p:spPr>
          <a:xfrm>
            <a:off x="3129430" y="1460630"/>
            <a:ext cx="1080000" cy="108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B81C7EC-BF13-4E6D-AA4F-1644C6AD988D}"/>
              </a:ext>
            </a:extLst>
          </p:cNvPr>
          <p:cNvSpPr txBox="1"/>
          <p:nvPr/>
        </p:nvSpPr>
        <p:spPr>
          <a:xfrm>
            <a:off x="7172382" y="1735399"/>
            <a:ext cx="17422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 João P. de Paula</a:t>
            </a:r>
          </a:p>
          <a:p>
            <a:r>
              <a:rPr lang="pt-BR"/>
              <a:t>  </a:t>
            </a:r>
            <a:r>
              <a:rPr lang="pt-BR">
                <a:solidFill>
                  <a:schemeClr val="accent1"/>
                </a:solidFill>
              </a:rPr>
              <a:t>Digital Solutions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AC79848-C539-4DBA-8960-2D8995C539A2}"/>
              </a:ext>
            </a:extLst>
          </p:cNvPr>
          <p:cNvSpPr/>
          <p:nvPr/>
        </p:nvSpPr>
        <p:spPr>
          <a:xfrm>
            <a:off x="6161277" y="1460630"/>
            <a:ext cx="1080000" cy="108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A7B2009-12B4-41A2-A32C-F017EC0F8884}"/>
              </a:ext>
            </a:extLst>
          </p:cNvPr>
          <p:cNvSpPr txBox="1"/>
          <p:nvPr/>
        </p:nvSpPr>
        <p:spPr>
          <a:xfrm>
            <a:off x="7142564" y="3622944"/>
            <a:ext cx="177207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pt-BR"/>
              <a:t>   Raphael Bachega</a:t>
            </a:r>
          </a:p>
          <a:p>
            <a:r>
              <a:rPr lang="pt-BR"/>
              <a:t>   </a:t>
            </a:r>
            <a:r>
              <a:rPr lang="pt-BR">
                <a:solidFill>
                  <a:schemeClr val="accent1"/>
                </a:solidFill>
              </a:rPr>
              <a:t>Digital Solutions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E65D583-0787-450D-BC7F-3E445BC46E03}"/>
              </a:ext>
            </a:extLst>
          </p:cNvPr>
          <p:cNvSpPr/>
          <p:nvPr/>
        </p:nvSpPr>
        <p:spPr>
          <a:xfrm>
            <a:off x="6161277" y="3348175"/>
            <a:ext cx="1080000" cy="108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114">
            <a:extLst>
              <a:ext uri="{FF2B5EF4-FFF2-40B4-BE49-F238E27FC236}">
                <a16:creationId xmlns:a16="http://schemas.microsoft.com/office/drawing/2014/main" id="{0A8125FB-37B9-4EC6-BB4A-F04DDF1473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14">
            <a:extLst>
              <a:ext uri="{FF2B5EF4-FFF2-40B4-BE49-F238E27FC236}">
                <a16:creationId xmlns:a16="http://schemas.microsoft.com/office/drawing/2014/main" id="{0A8125FB-37B9-4EC6-BB4A-F04DDF14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  <p:pic>
        <p:nvPicPr>
          <p:cNvPr id="1032" name="Picture 8" descr="What Is Microsoft Planner and How to Use It">
            <a:hlinkClick r:id="rId4"/>
            <a:extLst>
              <a:ext uri="{FF2B5EF4-FFF2-40B4-BE49-F238E27FC236}">
                <a16:creationId xmlns:a16="http://schemas.microsoft.com/office/drawing/2014/main" id="{CB4117BA-CA39-4074-867C-58591764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43000"/>
            <a:ext cx="6191250" cy="2857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p13">
            <a:extLst>
              <a:ext uri="{FF2B5EF4-FFF2-40B4-BE49-F238E27FC236}">
                <a16:creationId xmlns:a16="http://schemas.microsoft.com/office/drawing/2014/main" id="{B1C76387-0105-4DA8-BB82-9BE1953EBD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1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30241" y="46944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</a:t>
            </a:r>
            <a:br>
              <a:rPr lang="pt-BR"/>
            </a:br>
            <a:r>
              <a:rPr lang="pt-BR"/>
              <a:t>Encontrados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79838" y="1920212"/>
            <a:ext cx="3942416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/>
              <a:t>Falta de controle sobre o que os alunos  estão acessando durante à aula;</a:t>
            </a:r>
            <a:endParaRPr lang="en-US"/>
          </a:p>
        </p:txBody>
      </p:sp>
      <p:sp>
        <p:nvSpPr>
          <p:cNvPr id="407" name="Google Shape;407;p15"/>
          <p:cNvSpPr txBox="1"/>
          <p:nvPr/>
        </p:nvSpPr>
        <p:spPr>
          <a:xfrm>
            <a:off x="-33306" y="1873495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" name="Google Shape;406;p15">
            <a:extLst>
              <a:ext uri="{FF2B5EF4-FFF2-40B4-BE49-F238E27FC236}">
                <a16:creationId xmlns:a16="http://schemas.microsoft.com/office/drawing/2014/main" id="{BF30172D-70B0-461E-8A5C-E4FC56A6ACBB}"/>
              </a:ext>
            </a:extLst>
          </p:cNvPr>
          <p:cNvSpPr txBox="1">
            <a:spLocks/>
          </p:cNvSpPr>
          <p:nvPr/>
        </p:nvSpPr>
        <p:spPr>
          <a:xfrm>
            <a:off x="984601" y="2892887"/>
            <a:ext cx="3942416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457200">
              <a:buClr>
                <a:schemeClr val="accent1"/>
              </a:buClr>
              <a:buFont typeface="Wingdings"/>
              <a:buChar char="Ø"/>
            </a:pPr>
            <a:r>
              <a:rPr lang="pt-BR"/>
              <a:t>Demora para atender os chamados;</a:t>
            </a:r>
            <a:endParaRPr lang="en-US"/>
          </a:p>
        </p:txBody>
      </p:sp>
      <p:sp>
        <p:nvSpPr>
          <p:cNvPr id="112" name="Google Shape;406;p15">
            <a:extLst>
              <a:ext uri="{FF2B5EF4-FFF2-40B4-BE49-F238E27FC236}">
                <a16:creationId xmlns:a16="http://schemas.microsoft.com/office/drawing/2014/main" id="{E5674C28-314B-41DC-AD53-0C9CD1C26E50}"/>
              </a:ext>
            </a:extLst>
          </p:cNvPr>
          <p:cNvSpPr txBox="1">
            <a:spLocks/>
          </p:cNvSpPr>
          <p:nvPr/>
        </p:nvSpPr>
        <p:spPr>
          <a:xfrm>
            <a:off x="930241" y="3560584"/>
            <a:ext cx="3942416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/>
              <a:t>Maquinas que são guardadas ligadas;</a:t>
            </a:r>
          </a:p>
        </p:txBody>
      </p:sp>
      <p:sp>
        <p:nvSpPr>
          <p:cNvPr id="113" name="Google Shape;406;p15">
            <a:extLst>
              <a:ext uri="{FF2B5EF4-FFF2-40B4-BE49-F238E27FC236}">
                <a16:creationId xmlns:a16="http://schemas.microsoft.com/office/drawing/2014/main" id="{FAB5A63E-7EA6-429F-AB17-161608A7F1F1}"/>
              </a:ext>
            </a:extLst>
          </p:cNvPr>
          <p:cNvSpPr txBox="1">
            <a:spLocks/>
          </p:cNvSpPr>
          <p:nvPr/>
        </p:nvSpPr>
        <p:spPr>
          <a:xfrm>
            <a:off x="930241" y="4290355"/>
            <a:ext cx="3942416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/>
              <a:t> Falta de produtividade dos alunos;</a:t>
            </a: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1814C3E8-E69D-47C5-8988-CE1A74CF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140994"/>
            <a:ext cx="4742700" cy="28615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Com os logs que estão sendo usado no computador do aluno, geramos gráficos para controle do uso da rede.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3796A5A0-2A70-4C01-9CF5-C1B0E21F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  <p:pic>
        <p:nvPicPr>
          <p:cNvPr id="5" name="Imagem 4" descr="Placa azul com letras brancas&#10;&#10;Descrição gerada automaticamente">
            <a:extLst>
              <a:ext uri="{FF2B5EF4-FFF2-40B4-BE49-F238E27FC236}">
                <a16:creationId xmlns:a16="http://schemas.microsoft.com/office/drawing/2014/main" id="{03DF6A78-4F9D-45A5-9936-CE13E5CD0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25" y="1500187"/>
            <a:ext cx="2143125" cy="2143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pt-BR"/>
              <a:t>Aumento da produtividade dos alunos.</a:t>
            </a:r>
            <a:endParaRPr lang="en-US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/>
              <a:t>Monitoramento sobre o que os alunos estão acessando.</a:t>
            </a:r>
            <a:endParaRPr lang="pt-BR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/>
              <a:t>Ajuda para á equipe de professores e suporte, assim </a:t>
            </a:r>
            <a:r>
              <a:rPr lang="pt-BR"/>
              <a:t>aumentando a vida útil das maquinas.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6" name="Imagem 145">
            <a:extLst>
              <a:ext uri="{FF2B5EF4-FFF2-40B4-BE49-F238E27FC236}">
                <a16:creationId xmlns:a16="http://schemas.microsoft.com/office/drawing/2014/main" id="{0A1FC447-F515-478C-A74F-E2139E5B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508205" y="268422"/>
            <a:ext cx="5770180" cy="6576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accent1"/>
                </a:solidFill>
              </a:rPr>
              <a:t>Diagrama da solução</a:t>
            </a:r>
            <a:endParaRPr sz="44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B9A58A08-4D26-4CA0-AF6E-0BB6946F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9" y="983437"/>
            <a:ext cx="8126146" cy="3735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FA5122-1E60-49B9-A5B5-AACD6706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1371354" y="325820"/>
            <a:ext cx="7521640" cy="619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1"/>
                </a:solidFill>
              </a:rPr>
              <a:t>Diagrama de banco de dados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4D1E5C-B290-44D7-8B6A-93FD1B1A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355" y="1002901"/>
            <a:ext cx="6858246" cy="3814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DC8516-E9F4-41CD-861C-735658E9CF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33379" y="56033"/>
            <a:ext cx="512708" cy="5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749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12" ma:contentTypeDescription="Create a new document." ma:contentTypeScope="" ma:versionID="a9098ca46711cb38e265bd4d159e487d">
  <xsd:schema xmlns:xsd="http://www.w3.org/2001/XMLSchema" xmlns:xs="http://www.w3.org/2001/XMLSchema" xmlns:p="http://schemas.microsoft.com/office/2006/metadata/properties" xmlns:ns3="93aadb1b-f078-425f-a07f-e2cc4bed1fef" xmlns:ns4="fe025bb9-070a-4424-8929-b6cadbd5fdba" targetNamespace="http://schemas.microsoft.com/office/2006/metadata/properties" ma:root="true" ma:fieldsID="0a724ad979b6a6db8897a9211af2c264" ns3:_="" ns4:_="">
    <xsd:import namespace="93aadb1b-f078-425f-a07f-e2cc4bed1fef"/>
    <xsd:import namespace="fe025bb9-070a-4424-8929-b6cadbd5f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25bb9-070a-4424-8929-b6cadbd5f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B9C3CB-2CF2-40B8-ADDC-860B6585F6BC}">
  <ds:schemaRefs>
    <ds:schemaRef ds:uri="93aadb1b-f078-425f-a07f-e2cc4bed1fef"/>
    <ds:schemaRef ds:uri="fe025bb9-070a-4424-8929-b6cadbd5fd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26DF797-6C6B-40F5-A127-8936E25562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FF4939-8775-45C0-AA20-58B8B337FC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Gaoler template</vt:lpstr>
      <vt:lpstr>SHADOWTECH Segurança e Monitoramento</vt:lpstr>
      <vt:lpstr>PowerPoint Presentation</vt:lpstr>
      <vt:lpstr>Equipe</vt:lpstr>
      <vt:lpstr>PowerPoint Presentation</vt:lpstr>
      <vt:lpstr>Problemas  Encontrados</vt:lpstr>
      <vt:lpstr>PowerPoint Presentation</vt:lpstr>
      <vt:lpstr>Benefícios </vt:lpstr>
      <vt:lpstr>Diagrama da solução</vt:lpstr>
      <vt:lpstr>Diagrama de banco de dados</vt:lpstr>
      <vt:lpstr>BPMN MACRO</vt:lpstr>
      <vt:lpstr>BPMN MICRO</vt:lpstr>
      <vt:lpstr>PROTO-PERSONA </vt:lpstr>
      <vt:lpstr>DIAGRAMA DE CASO DE USO </vt:lpstr>
      <vt:lpstr>MOCKUP DE TELA</vt:lpstr>
      <vt:lpstr>DEMONSTRAÇÃO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SHADOWTECH Segurança e Monitoramento</dc:title>
  <cp:revision>1</cp:revision>
  <dcterms:modified xsi:type="dcterms:W3CDTF">2020-05-06T21:59:54Z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