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4A43C-63CA-422B-8C1A-AD4BF5A3D293}" v="66" dt="2020-02-26T17:50:41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D3C52-32CF-484A-A994-523D7CE13571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C8B84-00C6-4436-A945-8DC84DE21C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165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70F92-7FBC-4C69-B553-BD0F3E6CC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4276" y="2007115"/>
            <a:ext cx="8361229" cy="2098226"/>
          </a:xfrm>
        </p:spPr>
        <p:txBody>
          <a:bodyPr/>
          <a:lstStyle/>
          <a:p>
            <a:r>
              <a:rPr lang="pt-BR" dirty="0"/>
              <a:t>	documentação Máquina VIRTUAL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7CADC3-1B2B-4003-9559-D57F60EBA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742" y="5168853"/>
            <a:ext cx="6831673" cy="1086237"/>
          </a:xfrm>
        </p:spPr>
        <p:txBody>
          <a:bodyPr/>
          <a:lstStyle/>
          <a:p>
            <a:r>
              <a:rPr lang="pt-BR" dirty="0"/>
              <a:t>Braian Hudson Braga </a:t>
            </a:r>
          </a:p>
        </p:txBody>
      </p:sp>
    </p:spTree>
    <p:extLst>
      <p:ext uri="{BB962C8B-B14F-4D97-AF65-F5344CB8AC3E}">
        <p14:creationId xmlns:p14="http://schemas.microsoft.com/office/powerpoint/2010/main" val="214715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B9D75-CCD4-4A02-8112-BF7F9419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11" y="244087"/>
            <a:ext cx="9601200" cy="148590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Va em Gerenciamento = Nome , e mude o nome da Maquina Virtual (Opcional)</a:t>
            </a:r>
          </a:p>
        </p:txBody>
      </p:sp>
      <p:pic>
        <p:nvPicPr>
          <p:cNvPr id="6" name="Espaço Reservado para Conteúdo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0B6FA8E9-C6C7-4CDB-B959-17AFADD4FE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0250" y="1941342"/>
            <a:ext cx="5164563" cy="4687540"/>
          </a:xfrm>
          <a:ln>
            <a:solidFill>
              <a:schemeClr val="tx1"/>
            </a:solidFill>
          </a:ln>
        </p:spPr>
      </p:pic>
      <p:pic>
        <p:nvPicPr>
          <p:cNvPr id="8" name="Espaço Reservado para Conteúdo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25AFA48E-16A6-422F-ACF3-34CA78E2B4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96111" y="1941342"/>
            <a:ext cx="5183438" cy="4672571"/>
          </a:xfrm>
          <a:ln>
            <a:solidFill>
              <a:schemeClr val="tx1"/>
            </a:solidFill>
          </a:ln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6825E258-E4D0-455A-9033-01D5E12DFFFC}"/>
              </a:ext>
            </a:extLst>
          </p:cNvPr>
          <p:cNvSpPr/>
          <p:nvPr/>
        </p:nvSpPr>
        <p:spPr>
          <a:xfrm>
            <a:off x="1929008" y="2743200"/>
            <a:ext cx="989556" cy="313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95BCA6AA-DABA-4CB9-BFFB-FB74F20CB3DB}"/>
              </a:ext>
            </a:extLst>
          </p:cNvPr>
          <p:cNvSpPr/>
          <p:nvPr/>
        </p:nvSpPr>
        <p:spPr>
          <a:xfrm>
            <a:off x="7402882" y="2743200"/>
            <a:ext cx="764088" cy="313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21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19E0D-F448-4C10-8981-A4823ED40DB1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pt-BR" dirty="0"/>
              <a:t>Depois de configurar a maquina virtual clique em “Conectar”</a:t>
            </a:r>
          </a:p>
        </p:txBody>
      </p:sp>
      <p:pic>
        <p:nvPicPr>
          <p:cNvPr id="6" name="Espaço Reservado para Conteúdo 5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FF87A74F-B6E8-48E5-AD01-D8901D830A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28536" y="2328202"/>
            <a:ext cx="6661051" cy="420580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502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699D0-A3C4-4C86-92B5-69AAD6C126B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pt-BR" dirty="0"/>
              <a:t>Clique em “Iniciar” e espere a maquina virtual ligar </a:t>
            </a:r>
          </a:p>
        </p:txBody>
      </p:sp>
      <p:pic>
        <p:nvPicPr>
          <p:cNvPr id="6" name="Espaço Reservado para Conteúdo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80AA3D4-688B-419C-A0E7-EAD9BA0F97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4314" y="2288317"/>
            <a:ext cx="5398523" cy="4253160"/>
          </a:xfrm>
          <a:ln>
            <a:solidFill>
              <a:schemeClr val="tx1"/>
            </a:solidFill>
          </a:ln>
        </p:spPr>
      </p:pic>
      <p:pic>
        <p:nvPicPr>
          <p:cNvPr id="8" name="Espaço Reservado para Conteúdo 7" descr="Uma imagem contendo computador&#10;&#10;Descrição gerada automaticamente">
            <a:extLst>
              <a:ext uri="{FF2B5EF4-FFF2-40B4-BE49-F238E27FC236}">
                <a16:creationId xmlns:a16="http://schemas.microsoft.com/office/drawing/2014/main" id="{7410098B-4629-48F2-8ED9-A5E56301EF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09033" y="2288317"/>
            <a:ext cx="5289361" cy="425316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035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FCC293-4353-40A7-B77C-04E0940A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16" y="1515649"/>
            <a:ext cx="3053039" cy="1820971"/>
          </a:xfrm>
          <a:ln>
            <a:solidFill>
              <a:schemeClr val="tx1"/>
            </a:solidFill>
          </a:ln>
        </p:spPr>
        <p:txBody>
          <a:bodyPr anchor="b">
            <a:normAutofit fontScale="90000"/>
          </a:bodyPr>
          <a:lstStyle/>
          <a:p>
            <a:r>
              <a:rPr lang="pt-BR" sz="2800" dirty="0"/>
              <a:t>Depois de carregar esperar o sistema operacional Ubuntu aparecer e ligar o terminal </a:t>
            </a:r>
          </a:p>
        </p:txBody>
      </p:sp>
      <p:pic>
        <p:nvPicPr>
          <p:cNvPr id="5" name="Espaço Reservado para Conteúdo 4" descr="Uma imagem contendo screenshot, texto, computador&#10;&#10;Descrição gerada automaticamente">
            <a:extLst>
              <a:ext uri="{FF2B5EF4-FFF2-40B4-BE49-F238E27FC236}">
                <a16:creationId xmlns:a16="http://schemas.microsoft.com/office/drawing/2014/main" id="{F869C131-9D33-4640-9F92-C76CC62E5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73" y="951978"/>
            <a:ext cx="7774391" cy="5014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1122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699DF1D-5127-456D-9ADD-51436755AF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7967" y="3174579"/>
            <a:ext cx="9938797" cy="188280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28D2F19-4015-4046-84D8-2DAF8FBF7121}"/>
              </a:ext>
            </a:extLst>
          </p:cNvPr>
          <p:cNvSpPr txBox="1"/>
          <p:nvPr/>
        </p:nvSpPr>
        <p:spPr>
          <a:xfrm>
            <a:off x="1620034" y="787395"/>
            <a:ext cx="3369501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Primeira coisa ativar o “Hyper-V” no PowerShell no modo admin ,  espere o computador reiniciar.</a:t>
            </a: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BFB96730-0075-4435-843A-C6C1CEFCA071}"/>
              </a:ext>
            </a:extLst>
          </p:cNvPr>
          <p:cNvSpPr/>
          <p:nvPr/>
        </p:nvSpPr>
        <p:spPr>
          <a:xfrm>
            <a:off x="7202466" y="1891667"/>
            <a:ext cx="388306" cy="10020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58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29173-C07C-433A-BC37-718F5E83C79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pt-BR" dirty="0"/>
              <a:t>Procurar por Ativar recursos do Windows e Ativar o Hyper-V e todas suas pastar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5B0E641-799E-44C6-BF21-936C1F700A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12290" y="2286000"/>
            <a:ext cx="4503296" cy="3581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Espaço Reservado para Conteúdo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0D86CBE6-97BA-48E3-9986-FC6CEAD616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2918" y="2286000"/>
            <a:ext cx="4503296" cy="3581400"/>
          </a:xfrm>
          <a:ln>
            <a:solidFill>
              <a:schemeClr val="accent1"/>
            </a:solidFill>
          </a:ln>
        </p:spPr>
      </p:pic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28E0FE92-0A2A-4527-B5DA-9AE227D40A65}"/>
              </a:ext>
            </a:extLst>
          </p:cNvPr>
          <p:cNvSpPr/>
          <p:nvPr/>
        </p:nvSpPr>
        <p:spPr>
          <a:xfrm rot="7938122">
            <a:off x="3347767" y="3070045"/>
            <a:ext cx="271320" cy="95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3D2E526A-8863-4328-A27E-43E2F042CFE3}"/>
              </a:ext>
            </a:extLst>
          </p:cNvPr>
          <p:cNvSpPr/>
          <p:nvPr/>
        </p:nvSpPr>
        <p:spPr>
          <a:xfrm rot="7938122">
            <a:off x="8085557" y="3736012"/>
            <a:ext cx="271320" cy="95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42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880B70-9045-4B1E-A61A-E849BE8C8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3BC57F-01CB-415C-BBE6-727675DA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278245"/>
            <a:ext cx="4913384" cy="1762969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dirty="0"/>
              <a:t>Ativar suas demais pastas dentro do Hyper-V</a:t>
            </a:r>
          </a:p>
        </p:txBody>
      </p:sp>
      <p:pic>
        <p:nvPicPr>
          <p:cNvPr id="13" name="Espaço Reservado para Conteúdo 9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A96AF4A4-AC50-4B77-BA16-D3A13B46A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365" y="643467"/>
            <a:ext cx="3551869" cy="29125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1" name="Imagem 2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F2CC96C-B32D-40E1-B463-5885F2FD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237" y="198500"/>
            <a:ext cx="4994378" cy="4079745"/>
          </a:xfrm>
          <a:prstGeom prst="rect">
            <a:avLst/>
          </a:prstGeom>
        </p:spPr>
      </p:pic>
      <p:sp>
        <p:nvSpPr>
          <p:cNvPr id="27" name="Título 1">
            <a:extLst>
              <a:ext uri="{FF2B5EF4-FFF2-40B4-BE49-F238E27FC236}">
                <a16:creationId xmlns:a16="http://schemas.microsoft.com/office/drawing/2014/main" id="{4C6F874B-F598-436B-A5EC-2DD97E5C60E8}"/>
              </a:ext>
            </a:extLst>
          </p:cNvPr>
          <p:cNvSpPr txBox="1">
            <a:spLocks/>
          </p:cNvSpPr>
          <p:nvPr/>
        </p:nvSpPr>
        <p:spPr>
          <a:xfrm>
            <a:off x="6544696" y="4429369"/>
            <a:ext cx="4913384" cy="17629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/>
              <a:t>Procurar por “Gerenciador do Hyper-V”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2CFA82FC-6A8E-42EE-9A7E-C36BBB307449}"/>
              </a:ext>
            </a:extLst>
          </p:cNvPr>
          <p:cNvSpPr/>
          <p:nvPr/>
        </p:nvSpPr>
        <p:spPr>
          <a:xfrm>
            <a:off x="1065882" y="1866553"/>
            <a:ext cx="844628" cy="275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02DCC93B-6BF4-481D-AAE7-B9A14508E157}"/>
              </a:ext>
            </a:extLst>
          </p:cNvPr>
          <p:cNvSpPr/>
          <p:nvPr/>
        </p:nvSpPr>
        <p:spPr>
          <a:xfrm rot="8797092">
            <a:off x="8041710" y="981152"/>
            <a:ext cx="228600" cy="8223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2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B6F23-A3B5-4B4B-BB1F-C6DCC84E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237234" cy="14859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2800" dirty="0"/>
              <a:t>Permitir que o aplicativo faças as alterações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6123220-3265-4A41-9742-E363649FF8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1808" y="2285999"/>
            <a:ext cx="4137026" cy="35814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Espaço Reservado para Conteúdo 7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F894BED0-9A3D-4FDF-A523-FFE5287E8E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14465" y="2285999"/>
            <a:ext cx="5621043" cy="3581401"/>
          </a:xfrm>
          <a:ln>
            <a:solidFill>
              <a:schemeClr val="accent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FA9AE33-E199-4A7A-8E54-EE98B9F58D48}"/>
              </a:ext>
            </a:extLst>
          </p:cNvPr>
          <p:cNvSpPr txBox="1"/>
          <p:nvPr/>
        </p:nvSpPr>
        <p:spPr>
          <a:xfrm>
            <a:off x="5914465" y="685800"/>
            <a:ext cx="562104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Ao abrir o programa terá um bom botão para “Fonte de instalação Local” que e para baixar o sistema operacional , e o “Alterar Origem da Instalação” que vai buscar a ISO no seu computador , Clique nessa opção</a:t>
            </a:r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27C0CD69-AB52-4DA5-8E7C-9628F2212B95}"/>
              </a:ext>
            </a:extLst>
          </p:cNvPr>
          <p:cNvSpPr/>
          <p:nvPr/>
        </p:nvSpPr>
        <p:spPr>
          <a:xfrm rot="9619407">
            <a:off x="10208713" y="3424879"/>
            <a:ext cx="175364" cy="1152394"/>
          </a:xfrm>
          <a:prstGeom prst="down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26C24678-8DC7-43B9-9168-D49B1123B405}"/>
              </a:ext>
            </a:extLst>
          </p:cNvPr>
          <p:cNvSpPr/>
          <p:nvPr/>
        </p:nvSpPr>
        <p:spPr>
          <a:xfrm rot="10042363">
            <a:off x="3137592" y="4847573"/>
            <a:ext cx="263047" cy="8486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68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880B70-9045-4B1E-A61A-E849BE8C8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F2422A-65B9-4858-931A-CD2DD329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278245"/>
            <a:ext cx="4913384" cy="1762969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dirty="0"/>
              <a:t>Selecione a ISO, e espere o programa reconhecer ela</a:t>
            </a:r>
          </a:p>
        </p:txBody>
      </p:sp>
      <p:pic>
        <p:nvPicPr>
          <p:cNvPr id="9" name="Espaço Reservado para Conteúdo 8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F7522103-5EDD-4660-A44B-26A639DBAF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3810" y="627815"/>
            <a:ext cx="4978688" cy="29125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Espaço Reservado para Conteúdo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303635D-A47F-4568-8711-1A37078DB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36" y="592052"/>
            <a:ext cx="5162324" cy="29125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151D98C-8CC3-463D-B21C-00093CFFE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0189" y="4039735"/>
            <a:ext cx="4982309" cy="1841856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n-US" sz="3600" dirty="0"/>
              <a:t>Quando o programa reconhecer a ISO , clique em “Criar Maquina Virtual”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F77BE60C-0E76-46AD-8322-71766D528880}"/>
              </a:ext>
            </a:extLst>
          </p:cNvPr>
          <p:cNvSpPr/>
          <p:nvPr/>
        </p:nvSpPr>
        <p:spPr>
          <a:xfrm rot="9014770">
            <a:off x="2313745" y="2634653"/>
            <a:ext cx="351692" cy="125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CA7D97BD-92F5-4850-AB68-EAF3AAFC3CF6}"/>
              </a:ext>
            </a:extLst>
          </p:cNvPr>
          <p:cNvSpPr/>
          <p:nvPr/>
        </p:nvSpPr>
        <p:spPr>
          <a:xfrm>
            <a:off x="9838007" y="2266660"/>
            <a:ext cx="377264" cy="726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8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3B55A-6BDE-4378-A52A-0381F78C434F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pt-BR" dirty="0"/>
              <a:t>Espere o conteúdo ser baixado e clique em “Editar Configurações”</a:t>
            </a:r>
          </a:p>
        </p:txBody>
      </p:sp>
      <p:pic>
        <p:nvPicPr>
          <p:cNvPr id="6" name="Espaço Reservado para Conteúdo 5" descr="Uma imagem contendo screenshot&#10;&#10;Descrição gerada automaticamente">
            <a:extLst>
              <a:ext uri="{FF2B5EF4-FFF2-40B4-BE49-F238E27FC236}">
                <a16:creationId xmlns:a16="http://schemas.microsoft.com/office/drawing/2014/main" id="{880EBE2D-A6F3-4425-8F81-B30ECE58EC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0976" y="2672404"/>
            <a:ext cx="5131526" cy="3062879"/>
          </a:xfrm>
          <a:ln>
            <a:solidFill>
              <a:schemeClr val="tx1"/>
            </a:solidFill>
          </a:ln>
        </p:spPr>
      </p:pic>
      <p:pic>
        <p:nvPicPr>
          <p:cNvPr id="8" name="Espaço Reservado para Conteúdo 7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2A7B20E1-17D6-44B9-B89C-72CEABCD6E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87047" y="2672403"/>
            <a:ext cx="5131526" cy="3062879"/>
          </a:xfrm>
          <a:ln>
            <a:solidFill>
              <a:schemeClr val="tx1"/>
            </a:solidFill>
          </a:ln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10040BCF-3DDB-4CFD-BA1D-416EA55826DF}"/>
              </a:ext>
            </a:extLst>
          </p:cNvPr>
          <p:cNvSpPr/>
          <p:nvPr/>
        </p:nvSpPr>
        <p:spPr>
          <a:xfrm rot="11696759">
            <a:off x="10016645" y="4872625"/>
            <a:ext cx="1340285" cy="526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5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AF766-68E7-45FE-A335-A24200A0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pt-BR" dirty="0"/>
              <a:t>Va em Farmware e mova para cima o disco rígido para que ele fiquem em primeiro</a:t>
            </a:r>
          </a:p>
        </p:txBody>
      </p:sp>
      <p:pic>
        <p:nvPicPr>
          <p:cNvPr id="10" name="Espaço Reservado para Conteúdo 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4F030D8-4F12-4E93-B498-A601E56D49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4665" y="2285999"/>
            <a:ext cx="5545321" cy="4142935"/>
          </a:xfrm>
          <a:ln>
            <a:solidFill>
              <a:schemeClr val="tx1"/>
            </a:solidFill>
          </a:ln>
        </p:spPr>
      </p:pic>
      <p:pic>
        <p:nvPicPr>
          <p:cNvPr id="13" name="Espaço Reservado para Conteúdo 1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3095060-4FAC-487D-8143-4EE9A4080C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98150" y="2266657"/>
            <a:ext cx="5689466" cy="4162277"/>
          </a:xfrm>
          <a:ln>
            <a:solidFill>
              <a:schemeClr val="tx1"/>
            </a:solidFill>
          </a:ln>
        </p:spPr>
      </p:pic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E1697722-8354-42E1-BB53-EAE78E4D6D61}"/>
              </a:ext>
            </a:extLst>
          </p:cNvPr>
          <p:cNvSpPr/>
          <p:nvPr/>
        </p:nvSpPr>
        <p:spPr>
          <a:xfrm rot="12178011">
            <a:off x="2552660" y="3249532"/>
            <a:ext cx="212942" cy="1189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9AD77BAF-3D64-4B0F-BFF7-E89CD4C79C14}"/>
              </a:ext>
            </a:extLst>
          </p:cNvPr>
          <p:cNvSpPr/>
          <p:nvPr/>
        </p:nvSpPr>
        <p:spPr>
          <a:xfrm rot="12215610">
            <a:off x="8091814" y="3331376"/>
            <a:ext cx="300625" cy="1678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4D6C7B8C-4D07-4812-B29E-52DD7A7C9655}"/>
              </a:ext>
            </a:extLst>
          </p:cNvPr>
          <p:cNvSpPr/>
          <p:nvPr/>
        </p:nvSpPr>
        <p:spPr>
          <a:xfrm rot="10100138">
            <a:off x="2128212" y="2618012"/>
            <a:ext cx="1215024" cy="225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86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B2842-2270-4D9B-9603-A6AC8054BCAF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pt-BR" dirty="0"/>
              <a:t>Va em segurança e desative a opção “Habilitar Inicialização Segura”</a:t>
            </a:r>
          </a:p>
        </p:txBody>
      </p:sp>
      <p:pic>
        <p:nvPicPr>
          <p:cNvPr id="6" name="Espaço Reservado para Conteúdo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25476EB-51B8-4141-9C55-E35FC5D7E9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9569" y="2286001"/>
            <a:ext cx="4846431" cy="4307274"/>
          </a:xfrm>
        </p:spPr>
      </p:pic>
      <p:pic>
        <p:nvPicPr>
          <p:cNvPr id="8" name="Espaço Reservado para Conteúdo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C79BDC29-DE94-4258-B30D-E7E04C246A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3715" y="2286001"/>
            <a:ext cx="4789085" cy="4307275"/>
          </a:xfr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8EC85408-0A43-4E67-B75B-28744BF3A879}"/>
              </a:ext>
            </a:extLst>
          </p:cNvPr>
          <p:cNvSpPr/>
          <p:nvPr/>
        </p:nvSpPr>
        <p:spPr>
          <a:xfrm>
            <a:off x="1678487" y="3103323"/>
            <a:ext cx="127765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B63C4B0E-2E9A-43E8-ACAA-5959DD4385CB}"/>
              </a:ext>
            </a:extLst>
          </p:cNvPr>
          <p:cNvSpPr/>
          <p:nvPr/>
        </p:nvSpPr>
        <p:spPr>
          <a:xfrm rot="11614021">
            <a:off x="7791190" y="3445101"/>
            <a:ext cx="250520" cy="95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174311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214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Cortar</vt:lpstr>
      <vt:lpstr> documentação Máquina VIRTUAL</vt:lpstr>
      <vt:lpstr>Apresentação do PowerPoint</vt:lpstr>
      <vt:lpstr>Procurar por Ativar recursos do Windows e Ativar o Hyper-V e todas suas pastar </vt:lpstr>
      <vt:lpstr>Ativar suas demais pastas dentro do Hyper-V</vt:lpstr>
      <vt:lpstr>Permitir que o aplicativo faças as alterações</vt:lpstr>
      <vt:lpstr>Selecione a ISO, e espere o programa reconhecer ela</vt:lpstr>
      <vt:lpstr>Espere o conteúdo ser baixado e clique em “Editar Configurações”</vt:lpstr>
      <vt:lpstr>Va em Farmware e mova para cima o disco rígido para que ele fiquem em primeiro</vt:lpstr>
      <vt:lpstr>Va em segurança e desative a opção “Habilitar Inicialização Segura”</vt:lpstr>
      <vt:lpstr>Va em Gerenciamento = Nome , e mude o nome da Maquina Virtual (Opcional)</vt:lpstr>
      <vt:lpstr>Depois de configurar a maquina virtual clique em “Conectar”</vt:lpstr>
      <vt:lpstr>Clique em “Iniciar” e espere a maquina virtual ligar </vt:lpstr>
      <vt:lpstr>Depois de carregar esperar o sistema operacional Ubuntu aparecer e ligar o terminal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documentação Máquina VIRTUAL</dc:title>
  <dc:creator>braian hudson braga</dc:creator>
  <cp:lastModifiedBy>braian hudson braga</cp:lastModifiedBy>
  <cp:revision>2</cp:revision>
  <dcterms:created xsi:type="dcterms:W3CDTF">2020-02-26T19:06:55Z</dcterms:created>
  <dcterms:modified xsi:type="dcterms:W3CDTF">2020-02-26T19:21:58Z</dcterms:modified>
</cp:coreProperties>
</file>