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99" r:id="rId2"/>
    <p:sldId id="301" r:id="rId3"/>
    <p:sldId id="258" r:id="rId4"/>
    <p:sldId id="285" r:id="rId5"/>
    <p:sldId id="292" r:id="rId6"/>
    <p:sldId id="288" r:id="rId7"/>
    <p:sldId id="297" r:id="rId8"/>
    <p:sldId id="293" r:id="rId9"/>
    <p:sldId id="290" r:id="rId10"/>
    <p:sldId id="291" r:id="rId11"/>
    <p:sldId id="286" r:id="rId12"/>
    <p:sldId id="294" r:id="rId13"/>
    <p:sldId id="295" r:id="rId14"/>
    <p:sldId id="304" r:id="rId15"/>
    <p:sldId id="289" r:id="rId16"/>
    <p:sldId id="296" r:id="rId17"/>
    <p:sldId id="305" r:id="rId18"/>
  </p:sldIdLst>
  <p:sldSz cx="9144000" cy="5143500" type="screen16x9"/>
  <p:notesSz cx="6858000" cy="9144000"/>
  <p:embeddedFontLst>
    <p:embeddedFont>
      <p:font typeface="Lexend Deca" panose="020B0604020202020204" charset="0"/>
      <p:regular r:id="rId20"/>
    </p:embeddedFont>
    <p:embeddedFont>
      <p:font typeface="Muli Regular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9DC423A5-58A3-436B-9083-5B4E00F61B6A}">
          <p14:sldIdLst>
            <p14:sldId id="299"/>
            <p14:sldId id="301"/>
            <p14:sldId id="258"/>
            <p14:sldId id="285"/>
            <p14:sldId id="292"/>
            <p14:sldId id="288"/>
            <p14:sldId id="297"/>
            <p14:sldId id="293"/>
            <p14:sldId id="290"/>
            <p14:sldId id="291"/>
            <p14:sldId id="286"/>
            <p14:sldId id="294"/>
            <p14:sldId id="295"/>
            <p14:sldId id="304"/>
            <p14:sldId id="289"/>
            <p14:sldId id="296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600"/>
    <a:srgbClr val="745800"/>
    <a:srgbClr val="312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170911-25F8-469B-87FC-DBB8E3A9AAE6}">
  <a:tblStyle styleId="{BB170911-25F8-469B-87FC-DBB8E3A9A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 snapToGrid="0">
      <p:cViewPr>
        <p:scale>
          <a:sx n="100" d="100"/>
          <a:sy n="100" d="100"/>
        </p:scale>
        <p:origin x="48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181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93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03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1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84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75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7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79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79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38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52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68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itePI%20-%20ATUAL/index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itePI%20-%20ATUAL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rgbClr val="534005"/>
            </a:gs>
            <a:gs pos="24000">
              <a:schemeClr val="tx2">
                <a:lumMod val="10000"/>
              </a:schemeClr>
            </a:gs>
            <a:gs pos="100000">
              <a:srgbClr val="745800"/>
            </a:gs>
            <a:gs pos="100000">
              <a:srgbClr val="DAA600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3B51417-D2DB-423F-A488-BD2AF0CEC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  <p:pic>
        <p:nvPicPr>
          <p:cNvPr id="4" name="Imagem 3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2046806B-A296-4AD8-BCB4-08847FD8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28" y="1022478"/>
            <a:ext cx="3098543" cy="30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5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861F3B-CB6E-416C-9CF9-FCAEC9B2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" y="61562"/>
            <a:ext cx="8887027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9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2EC299-6FC2-4DE9-9FF5-065943A9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8" y="80615"/>
            <a:ext cx="8373644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4408EAA4-21BF-46C2-8B87-E8CF5117A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76212"/>
            <a:ext cx="5934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3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EC5165B-C8FC-403E-BE47-26BB22805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66712"/>
            <a:ext cx="5791200" cy="4410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527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rgbClr val="534005"/>
            </a:gs>
            <a:gs pos="24000">
              <a:schemeClr val="tx2">
                <a:lumMod val="10000"/>
              </a:schemeClr>
            </a:gs>
            <a:gs pos="100000">
              <a:srgbClr val="745800"/>
            </a:gs>
            <a:gs pos="100000">
              <a:srgbClr val="DAA600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3B51417-D2DB-423F-A488-BD2AF0CEC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pic>
        <p:nvPicPr>
          <p:cNvPr id="4" name="Imagem 3" descr="Uma imagem contendo desenho, placar&#10;&#10;Descrição gerada automaticamente">
            <a:hlinkClick r:id="rId2" action="ppaction://hlinkfile"/>
            <a:extLst>
              <a:ext uri="{FF2B5EF4-FFF2-40B4-BE49-F238E27FC236}">
                <a16:creationId xmlns:a16="http://schemas.microsoft.com/office/drawing/2014/main" id="{2046806B-A296-4AD8-BCB4-08847FD8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28" y="1022478"/>
            <a:ext cx="3098543" cy="30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6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9638127-FFDA-49CF-BEF6-E1C9CF95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78" y="156825"/>
            <a:ext cx="8554644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1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0D0001-A130-4DA6-85F3-BF67B34A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5" y="152062"/>
            <a:ext cx="856417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02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rgbClr val="534005"/>
            </a:gs>
            <a:gs pos="24000">
              <a:schemeClr val="tx2">
                <a:lumMod val="10000"/>
              </a:schemeClr>
            </a:gs>
            <a:gs pos="100000">
              <a:srgbClr val="745800"/>
            </a:gs>
            <a:gs pos="100000">
              <a:srgbClr val="DAA600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3B51417-D2DB-423F-A488-BD2AF0CEC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pic>
        <p:nvPicPr>
          <p:cNvPr id="4" name="Imagem 3" descr="Uma imagem contendo desenho, placar&#10;&#10;Descrição gerada automaticamente">
            <a:hlinkClick r:id="rId2" action="ppaction://hlinkfile"/>
            <a:extLst>
              <a:ext uri="{FF2B5EF4-FFF2-40B4-BE49-F238E27FC236}">
                <a16:creationId xmlns:a16="http://schemas.microsoft.com/office/drawing/2014/main" id="{2046806B-A296-4AD8-BCB4-08847FD8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28" y="1022478"/>
            <a:ext cx="3098543" cy="30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0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tx2">
                <a:lumMod val="10000"/>
              </a:schemeClr>
            </a:gs>
            <a:gs pos="100000">
              <a:srgbClr val="DAA600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3B51417-D2DB-423F-A488-BD2AF0CEC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6D04D5-36D0-4788-8015-F1952AE0ED36}"/>
              </a:ext>
            </a:extLst>
          </p:cNvPr>
          <p:cNvSpPr txBox="1"/>
          <p:nvPr/>
        </p:nvSpPr>
        <p:spPr>
          <a:xfrm>
            <a:off x="2675350" y="2017752"/>
            <a:ext cx="3793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</a:rPr>
              <a:t>Problema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7" name="Imagem 6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0B50923A-5B64-4C57-BA49-15E0D1681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809" y="180975"/>
            <a:ext cx="1381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175A27-A7C6-45C9-8D73-FAFD7DDC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10"/>
            <a:ext cx="9144000" cy="4705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BE5CA2-6F38-4361-A554-2E6DD06C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892"/>
            <a:ext cx="9144000" cy="46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2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rgbClr val="303015"/>
            </a:gs>
            <a:gs pos="46000">
              <a:schemeClr val="tx2">
                <a:lumMod val="10000"/>
              </a:schemeClr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97A05C-9CE2-4164-83E9-A435A8F4D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4" y="337825"/>
            <a:ext cx="7964011" cy="446784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528E661-6687-453D-9CB5-C683BAEC5D2B}"/>
              </a:ext>
            </a:extLst>
          </p:cNvPr>
          <p:cNvSpPr/>
          <p:nvPr/>
        </p:nvSpPr>
        <p:spPr>
          <a:xfrm>
            <a:off x="4887875" y="3551274"/>
            <a:ext cx="244549" cy="202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AB3CF4-D884-42FC-8F2A-BF18BB8A42CC}"/>
              </a:ext>
            </a:extLst>
          </p:cNvPr>
          <p:cNvSpPr/>
          <p:nvPr/>
        </p:nvSpPr>
        <p:spPr>
          <a:xfrm>
            <a:off x="3514725" y="2657475"/>
            <a:ext cx="15240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98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11497-C173-429F-AB78-59B9932EB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91"/>
            <a:ext cx="9144000" cy="48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B94627-F1C9-43B1-B74E-A8B35571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62" y="194533"/>
            <a:ext cx="6601680" cy="45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4FA95D-3F14-4916-8E44-262FF0A8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116"/>
            <a:ext cx="9144000" cy="47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10000"/>
              </a:schemeClr>
            </a:gs>
            <a:gs pos="100000">
              <a:srgbClr val="FFFF00"/>
            </a:gs>
          </a:gsLst>
          <a:lin ang="8100019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A64C77-88C4-41FA-A886-6A397E9C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56799"/>
            <a:ext cx="890711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1476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235</TotalTime>
  <Words>18</Words>
  <Application>Microsoft Office PowerPoint</Application>
  <PresentationFormat>Apresentação na tela (16:9)</PresentationFormat>
  <Paragraphs>18</Paragraphs>
  <Slides>17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Lexend Deca</vt:lpstr>
      <vt:lpstr>Muli Regular</vt:lpstr>
      <vt:lpstr>Arial</vt:lpstr>
      <vt:lpstr>Aliena template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ShadowTech</dc:title>
  <dc:creator>braian hudson braga</dc:creator>
  <cp:lastModifiedBy>Reis R</cp:lastModifiedBy>
  <cp:revision>19</cp:revision>
  <dcterms:modified xsi:type="dcterms:W3CDTF">2020-03-12T21:53:15Z</dcterms:modified>
</cp:coreProperties>
</file>