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85" r:id="rId4"/>
    <p:sldId id="286" r:id="rId5"/>
    <p:sldId id="289" r:id="rId6"/>
    <p:sldId id="296" r:id="rId7"/>
    <p:sldId id="288" r:id="rId8"/>
    <p:sldId id="290" r:id="rId9"/>
    <p:sldId id="291" r:id="rId10"/>
    <p:sldId id="292" r:id="rId11"/>
    <p:sldId id="297" r:id="rId12"/>
    <p:sldId id="293" r:id="rId13"/>
    <p:sldId id="294" r:id="rId14"/>
    <p:sldId id="295" r:id="rId15"/>
    <p:sldId id="287" r:id="rId16"/>
  </p:sldIdLst>
  <p:sldSz cx="9144000" cy="5143500" type="screen16x9"/>
  <p:notesSz cx="6858000" cy="9144000"/>
  <p:embeddedFontLst>
    <p:embeddedFont>
      <p:font typeface="Lexend Deca" panose="020B0604020202020204" charset="0"/>
      <p:regular r:id="rId18"/>
    </p:embeddedFont>
    <p:embeddedFont>
      <p:font typeface="Muli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70911-25F8-469B-87FC-DBB8E3A9AAE6}">
  <a:tblStyle styleId="{BB170911-25F8-469B-87FC-DBB8E3A9A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5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9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79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8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93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3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4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8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3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1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7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2">
                <a:lumMod val="10000"/>
              </a:schemeClr>
            </a:gs>
            <a:gs pos="100000">
              <a:schemeClr val="tx2">
                <a:lumMod val="10000"/>
              </a:schemeClr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D52B91E8-62FF-41DF-82B6-1B6D38256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781" y="968865"/>
            <a:ext cx="3098543" cy="3098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97A05C-9CE2-4164-83E9-A435A8F4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337825"/>
            <a:ext cx="796401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B94627-F1C9-43B1-B74E-A8B35571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62" y="194533"/>
            <a:ext cx="6601680" cy="45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4FA95D-3F14-4916-8E44-262FF0A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16"/>
            <a:ext cx="9144000" cy="47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408EAA4-21BF-46C2-8B87-E8CF5117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6212"/>
            <a:ext cx="5934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EC5165B-C8FC-403E-BE47-26BB228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6712"/>
            <a:ext cx="5791200" cy="441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27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51;p35">
            <a:extLst>
              <a:ext uri="{FF2B5EF4-FFF2-40B4-BE49-F238E27FC236}">
                <a16:creationId xmlns:a16="http://schemas.microsoft.com/office/drawing/2014/main" id="{C19F1A5B-E76B-4D48-8C38-0FFCC022BA28}"/>
              </a:ext>
            </a:extLst>
          </p:cNvPr>
          <p:cNvSpPr txBox="1">
            <a:spLocks/>
          </p:cNvSpPr>
          <p:nvPr/>
        </p:nvSpPr>
        <p:spPr>
          <a:xfrm>
            <a:off x="302557" y="2302165"/>
            <a:ext cx="4641574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7200" dirty="0"/>
              <a:t>Obrigado!</a:t>
            </a:r>
          </a:p>
        </p:txBody>
      </p:sp>
      <p:pic>
        <p:nvPicPr>
          <p:cNvPr id="4" name="Google Shape;353;p35">
            <a:extLst>
              <a:ext uri="{FF2B5EF4-FFF2-40B4-BE49-F238E27FC236}">
                <a16:creationId xmlns:a16="http://schemas.microsoft.com/office/drawing/2014/main" id="{5DBE6CFC-9043-47A8-8086-A55C4345AF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031" y="2492182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4;p35">
            <a:extLst>
              <a:ext uri="{FF2B5EF4-FFF2-40B4-BE49-F238E27FC236}">
                <a16:creationId xmlns:a16="http://schemas.microsoft.com/office/drawing/2014/main" id="{C4682F3D-5CF0-489B-A038-DED1B58E52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343" y="1839368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5;p35">
            <a:extLst>
              <a:ext uri="{FF2B5EF4-FFF2-40B4-BE49-F238E27FC236}">
                <a16:creationId xmlns:a16="http://schemas.microsoft.com/office/drawing/2014/main" id="{44E91541-1F7D-46BE-B23A-37F65318D81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193" y="531904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7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175A27-A7C6-45C9-8D73-FAFD7DDC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10"/>
            <a:ext cx="9144000" cy="470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BE5CA2-6F38-4361-A554-2E6DD06C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92"/>
            <a:ext cx="9144000" cy="46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EC299-6FC2-4DE9-9FF5-065943A9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80615"/>
            <a:ext cx="837364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638127-FFDA-49CF-BEF6-E1C9CF95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8" y="156825"/>
            <a:ext cx="855464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0D0001-A130-4DA6-85F3-BF67B34A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152062"/>
            <a:ext cx="856417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0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11497-C173-429F-AB78-59B9932E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91"/>
            <a:ext cx="9144000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A64C77-88C4-41FA-A886-6A397E9C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56799"/>
            <a:ext cx="890711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861F3B-CB6E-416C-9CF9-FCAEC9B2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61562"/>
            <a:ext cx="888702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3093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16</Words>
  <Application>Microsoft Office PowerPoint</Application>
  <PresentationFormat>Apresentação na tela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Lexend Deca</vt:lpstr>
      <vt:lpstr>Muli Regular</vt:lpstr>
      <vt:lpstr>Aliena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ShadowTech</dc:title>
  <dc:creator>braian hudson braga</dc:creator>
  <cp:lastModifiedBy>braian hudson braga</cp:lastModifiedBy>
  <cp:revision>11</cp:revision>
  <dcterms:modified xsi:type="dcterms:W3CDTF">2020-03-12T14:54:38Z</dcterms:modified>
</cp:coreProperties>
</file>