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0652-FE32-C347-BB78-5D43129F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5A7A9-3BD3-4549-B17E-8A8840FB5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AE3F-66DD-E847-9F8A-8292497A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B690-8246-304B-8174-38702733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A39C-28F8-F34C-B1B5-85AB39F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476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706E-789B-0F47-A842-8EE3CEEB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B4A3A-F220-384C-96E3-5FD24E83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FE26-41AB-C04A-BE12-48851996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0360-29B5-134E-9326-888D7FB5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BEC9-F44C-AB41-9DCE-C43FDAED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1943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97322-5E0C-2C40-AE2D-8DF97160E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430F-35AF-A040-A152-4C043AB7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BF26-7958-1240-82A1-F5866F82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1C3F-A454-2147-8761-0B8BE28F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5062-63F7-9D44-B97C-AE4D8E48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815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3EFC-98E9-4144-8F08-7F39438A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BFE7-6B2C-9C49-9907-BD9F780D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336D-26A4-3847-BA95-7037B684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A08C-FC15-CB4F-8234-7A653410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8910-C7EB-7A4D-AD38-9D5BA998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653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F20-B863-CC4C-8BCB-900961B5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B02A-54EE-FE46-9A57-DF83BBB3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FD21-6AC4-5742-A7EA-39D4572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23A3-C5EF-1A4A-8E12-A1B96A6B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EBA0-6898-DC4D-BDE1-D588B05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51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419-3110-0D48-8A3A-2E4F45B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54C8-3051-534F-9E91-339A5947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5CFA6-7EB4-E140-915C-CEFA2D0B3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3C08-B7F0-934A-97B9-72D6BB2D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0ED9-54E6-4E4F-85A7-0F88504A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5EF7A-3CA3-C048-8AEE-3F3A1F81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4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177D-99B3-4543-9078-1FCE7488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B261-15A5-D143-AD96-7A5D60C6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585BB-94C7-434D-BCC1-466289F6B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F4A53-07BA-C249-BCA3-328FDCB1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1A20-04AB-DC47-8BAA-AFD8F1B3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D828C-B427-3C45-84DF-8950016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BA718-98C6-AB40-85A9-8FF032FE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810C6-612B-154F-8AB3-953789FF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213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F800-50A7-CF4D-B7DD-37697C97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78DAD-ADC4-E940-9F4B-D0853F15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885CC-4C13-1741-BDC7-3121869C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29EF5-2B48-D24B-A60B-96201AB7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41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B8A64-FA8D-DC4F-BCE2-404F986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5266-D064-B64F-9D9B-6D21CC9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D088-A568-DC41-985D-8AC1431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37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2FED-980F-0D4B-91D9-0795EF11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4713-C59B-8042-B655-B2A76AFD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B495-7D87-DC40-B4E6-8CAA8C4C2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2A2D-26D1-2640-8BB8-B883C41E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FEBAB-30BA-764F-9C65-5B67E21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D5F4-4592-6049-AB89-48A223A2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21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50AE-CD3A-364C-93A1-76B841D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2A613-2B7E-4445-B5DF-B1691A24D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78E4-0891-C04C-AEF1-403873A41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373D-9353-1A43-B368-1303E5B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E28A-FCE3-424C-B6B7-CD1AAC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FD54-6DFC-E24F-B5C9-17E41A6B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870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D03D2-9229-3143-8687-7C4D8729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4DD1-D456-8D43-BC4E-BB37AAD1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C842-7548-5143-8620-D95152298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0343-0D01-834F-A429-EA5BB35EE4B4}" type="datetimeFigureOut">
              <a:rPr lang="en-BR" smtClean="0"/>
              <a:t>12/10/20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B54B-4075-C243-AEDB-B49DC12E9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B4C-5F05-014D-B109-DA7F7B76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37D0-6B3C-F641-B4A9-A8538AD0CE2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497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0E14E-DBD6-0249-A707-3621A397A1C4}"/>
              </a:ext>
            </a:extLst>
          </p:cNvPr>
          <p:cNvSpPr txBox="1"/>
          <p:nvPr/>
        </p:nvSpPr>
        <p:spPr>
          <a:xfrm>
            <a:off x="740780" y="741192"/>
            <a:ext cx="263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na última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Sprint 1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3F94-7B19-7A4A-8103-BC3E49CB7621}"/>
              </a:ext>
            </a:extLst>
          </p:cNvPr>
          <p:cNvSpPr txBox="1"/>
          <p:nvPr/>
        </p:nvSpPr>
        <p:spPr>
          <a:xfrm>
            <a:off x="6312061" y="595185"/>
            <a:ext cx="4366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Pontos de atenção</a:t>
            </a:r>
          </a:p>
          <a:p>
            <a:r>
              <a:rPr lang="en-BR" dirty="0">
                <a:solidFill>
                  <a:schemeClr val="accent6"/>
                </a:solidFill>
              </a:rPr>
              <a:t>Simples	</a:t>
            </a:r>
            <a:r>
              <a:rPr lang="en-BR" dirty="0">
                <a:solidFill>
                  <a:srgbClr val="FFC000"/>
                </a:solidFill>
              </a:rPr>
              <a:t>intermediário	</a:t>
            </a:r>
            <a:r>
              <a:rPr lang="en-BR" dirty="0">
                <a:solidFill>
                  <a:srgbClr val="FF0000"/>
                </a:solidFill>
              </a:rPr>
              <a:t>Complicado</a:t>
            </a:r>
            <a:endParaRPr lang="en-BR" dirty="0">
              <a:solidFill>
                <a:schemeClr val="accent6"/>
              </a:solidFill>
            </a:endParaRP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Iniciar layout das telas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chemeClr val="accent6"/>
                </a:solidFill>
              </a:rPr>
              <a:t>Modelagem de Dados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chemeClr val="accent6"/>
                </a:solidFill>
              </a:rPr>
              <a:t>Atualizar a planilha de Requisitos e Tasks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chemeClr val="accent6"/>
                </a:solidFill>
              </a:rPr>
              <a:t>Ativação do Azure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F13F-CD30-6A42-8EF3-3EB0A1B83B36}"/>
              </a:ext>
            </a:extLst>
          </p:cNvPr>
          <p:cNvSpPr txBox="1"/>
          <p:nvPr/>
        </p:nvSpPr>
        <p:spPr>
          <a:xfrm>
            <a:off x="740776" y="2734644"/>
            <a:ext cx="513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/>
              <a:t>Para ser feito na Sprint 2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Gestão do Projeto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GitHub Atualizado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Requisitos e Tasks atualizadas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Modelagem de Dados</a:t>
            </a:r>
          </a:p>
          <a:p>
            <a:pPr marL="285750" indent="-285750">
              <a:buFontTx/>
              <a:buChar char="-"/>
            </a:pPr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Desenho de Arquitetura da Aplicação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2 CRUDS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Login/Logoff com ORM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Padrão de Projetos </a:t>
            </a:r>
            <a:r>
              <a:rPr lang="en-BR" sz="1600"/>
              <a:t>(Design Patterns</a:t>
            </a:r>
            <a:r>
              <a:rPr lang="en-B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Criar 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Funcionalidades de Importação e Exportação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70E93-C564-6845-877A-53DA986092C8}"/>
              </a:ext>
            </a:extLst>
          </p:cNvPr>
          <p:cNvSpPr txBox="1"/>
          <p:nvPr/>
        </p:nvSpPr>
        <p:spPr>
          <a:xfrm>
            <a:off x="6332798" y="3669324"/>
            <a:ext cx="432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Para se fazer na semana</a:t>
            </a: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/>
              <a:t>Modelagem de Dados</a:t>
            </a:r>
          </a:p>
          <a:p>
            <a:pPr marL="285750" indent="-285750">
              <a:buFontTx/>
              <a:buChar char="-"/>
            </a:pPr>
            <a:r>
              <a:rPr lang="en-BR" dirty="0"/>
              <a:t>Iniciar layout das telas</a:t>
            </a:r>
          </a:p>
          <a:p>
            <a:pPr marL="285750" indent="-285750">
              <a:buFontTx/>
              <a:buChar char="-"/>
            </a:pPr>
            <a:r>
              <a:rPr lang="en-BR" dirty="0"/>
              <a:t>Atualizar a planilha de Requisitos e Tasks</a:t>
            </a:r>
          </a:p>
          <a:p>
            <a:pPr marL="285750" indent="-285750">
              <a:buFontTx/>
              <a:buChar char="-"/>
            </a:pPr>
            <a:r>
              <a:rPr lang="en-BR" dirty="0"/>
              <a:t>Ativação do Azure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4C16D-C194-684B-A67F-42C17805118F}"/>
              </a:ext>
            </a:extLst>
          </p:cNvPr>
          <p:cNvSpPr/>
          <p:nvPr/>
        </p:nvSpPr>
        <p:spPr>
          <a:xfrm flipH="1" flipV="1">
            <a:off x="740775" y="583198"/>
            <a:ext cx="5046565" cy="18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C73C-2893-8444-8031-8B1FFC0F4E6A}"/>
              </a:ext>
            </a:extLst>
          </p:cNvPr>
          <p:cNvSpPr/>
          <p:nvPr/>
        </p:nvSpPr>
        <p:spPr>
          <a:xfrm flipH="1" flipV="1">
            <a:off x="740776" y="2725921"/>
            <a:ext cx="5046566" cy="378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8235B-EBD2-0549-853E-179DA965A8F9}"/>
              </a:ext>
            </a:extLst>
          </p:cNvPr>
          <p:cNvSpPr/>
          <p:nvPr/>
        </p:nvSpPr>
        <p:spPr>
          <a:xfrm flipH="1" flipV="1">
            <a:off x="6312063" y="583197"/>
            <a:ext cx="4408022" cy="269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EFDC0-F0AD-1640-8DDC-24C15B9EE972}"/>
              </a:ext>
            </a:extLst>
          </p:cNvPr>
          <p:cNvSpPr/>
          <p:nvPr/>
        </p:nvSpPr>
        <p:spPr>
          <a:xfrm flipH="1" flipV="1">
            <a:off x="6312061" y="3576577"/>
            <a:ext cx="4408024" cy="29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BD624-F4A7-154B-B8BE-994B5B6488DC}"/>
              </a:ext>
            </a:extLst>
          </p:cNvPr>
          <p:cNvSpPr txBox="1"/>
          <p:nvPr/>
        </p:nvSpPr>
        <p:spPr>
          <a:xfrm>
            <a:off x="636608" y="10614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Semana 14/09 – 21/09</a:t>
            </a:r>
          </a:p>
        </p:txBody>
      </p:sp>
    </p:spTree>
    <p:extLst>
      <p:ext uri="{BB962C8B-B14F-4D97-AF65-F5344CB8AC3E}">
        <p14:creationId xmlns:p14="http://schemas.microsoft.com/office/powerpoint/2010/main" val="2204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0E14E-DBD6-0249-A707-3621A397A1C4}"/>
              </a:ext>
            </a:extLst>
          </p:cNvPr>
          <p:cNvSpPr txBox="1"/>
          <p:nvPr/>
        </p:nvSpPr>
        <p:spPr>
          <a:xfrm>
            <a:off x="740779" y="741192"/>
            <a:ext cx="4386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na última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Modelagem de Dados</a:t>
            </a:r>
          </a:p>
          <a:p>
            <a:pPr marL="285750" indent="-285750">
              <a:buFontTx/>
              <a:buChar char="-"/>
            </a:pPr>
            <a:r>
              <a:rPr lang="en-BR" dirty="0"/>
              <a:t>Atualizar a planilha de Requisitos e Tasks</a:t>
            </a:r>
          </a:p>
          <a:p>
            <a:pPr marL="285750" indent="-285750">
              <a:buFontTx/>
              <a:buChar char="-"/>
            </a:pPr>
            <a:r>
              <a:rPr lang="en-BR" dirty="0"/>
              <a:t>Ativação do Azure</a:t>
            </a:r>
          </a:p>
          <a:p>
            <a:pPr marL="285750" indent="-285750">
              <a:buFontTx/>
              <a:buChar char="-"/>
            </a:pPr>
            <a:r>
              <a:rPr lang="en-BR" dirty="0"/>
              <a:t>Estudo de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3F94-7B19-7A4A-8103-BC3E49CB7621}"/>
              </a:ext>
            </a:extLst>
          </p:cNvPr>
          <p:cNvSpPr txBox="1"/>
          <p:nvPr/>
        </p:nvSpPr>
        <p:spPr>
          <a:xfrm>
            <a:off x="6312061" y="595185"/>
            <a:ext cx="436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Pontos de atenção</a:t>
            </a:r>
          </a:p>
          <a:p>
            <a:r>
              <a:rPr lang="en-BR" dirty="0">
                <a:solidFill>
                  <a:srgbClr val="00B050"/>
                </a:solidFill>
              </a:rPr>
              <a:t>Simples</a:t>
            </a:r>
            <a:r>
              <a:rPr lang="en-BR" dirty="0">
                <a:solidFill>
                  <a:schemeClr val="accent6"/>
                </a:solidFill>
              </a:rPr>
              <a:t>	</a:t>
            </a:r>
            <a:r>
              <a:rPr lang="en-BR" dirty="0">
                <a:solidFill>
                  <a:srgbClr val="FFC000"/>
                </a:solidFill>
              </a:rPr>
              <a:t>intermediário	</a:t>
            </a:r>
            <a:r>
              <a:rPr lang="en-BR" dirty="0">
                <a:solidFill>
                  <a:srgbClr val="FF0000"/>
                </a:solidFill>
              </a:rPr>
              <a:t>Complicado</a:t>
            </a:r>
            <a:endParaRPr lang="en-BR" dirty="0">
              <a:solidFill>
                <a:schemeClr val="accent6"/>
              </a:solidFill>
            </a:endParaRP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Iniciar layout das telas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2 CRUDS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Login/Logoff com 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F13F-CD30-6A42-8EF3-3EB0A1B83B36}"/>
              </a:ext>
            </a:extLst>
          </p:cNvPr>
          <p:cNvSpPr txBox="1"/>
          <p:nvPr/>
        </p:nvSpPr>
        <p:spPr>
          <a:xfrm>
            <a:off x="740776" y="2734644"/>
            <a:ext cx="513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/>
              <a:t>Para ser feito na Sprint 2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Gestão do Projeto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GitHub Atualizado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Requisitos e Tasks atualizadas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Modelagem de Dados</a:t>
            </a:r>
          </a:p>
          <a:p>
            <a:pPr marL="285750" indent="-285750">
              <a:buFontTx/>
              <a:buChar char="-"/>
            </a:pPr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Desenho de Arquitetura da Aplicação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2 CRUDS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Login/Logoff com ORM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Padrão de Projetos (Design Patterns)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Criar 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Funcionalidades de Importação e Exportação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70E93-C564-6845-877A-53DA986092C8}"/>
              </a:ext>
            </a:extLst>
          </p:cNvPr>
          <p:cNvSpPr txBox="1"/>
          <p:nvPr/>
        </p:nvSpPr>
        <p:spPr>
          <a:xfrm>
            <a:off x="6332798" y="3669324"/>
            <a:ext cx="432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Para se fazer na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2 CRUDS</a:t>
            </a:r>
          </a:p>
          <a:p>
            <a:pPr marL="285750" indent="-285750">
              <a:buFontTx/>
              <a:buChar char="-"/>
            </a:pPr>
            <a:r>
              <a:rPr lang="en-BR" dirty="0"/>
              <a:t>Login/Logoff com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4C16D-C194-684B-A67F-42C17805118F}"/>
              </a:ext>
            </a:extLst>
          </p:cNvPr>
          <p:cNvSpPr/>
          <p:nvPr/>
        </p:nvSpPr>
        <p:spPr>
          <a:xfrm flipH="1" flipV="1">
            <a:off x="740775" y="583198"/>
            <a:ext cx="5046565" cy="18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C73C-2893-8444-8031-8B1FFC0F4E6A}"/>
              </a:ext>
            </a:extLst>
          </p:cNvPr>
          <p:cNvSpPr/>
          <p:nvPr/>
        </p:nvSpPr>
        <p:spPr>
          <a:xfrm flipH="1" flipV="1">
            <a:off x="740776" y="2725921"/>
            <a:ext cx="5046566" cy="378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8235B-EBD2-0549-853E-179DA965A8F9}"/>
              </a:ext>
            </a:extLst>
          </p:cNvPr>
          <p:cNvSpPr/>
          <p:nvPr/>
        </p:nvSpPr>
        <p:spPr>
          <a:xfrm flipH="1" flipV="1">
            <a:off x="6312063" y="583197"/>
            <a:ext cx="4408022" cy="269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EFDC0-F0AD-1640-8DDC-24C15B9EE972}"/>
              </a:ext>
            </a:extLst>
          </p:cNvPr>
          <p:cNvSpPr/>
          <p:nvPr/>
        </p:nvSpPr>
        <p:spPr>
          <a:xfrm flipH="1" flipV="1">
            <a:off x="6312061" y="3576577"/>
            <a:ext cx="4408024" cy="29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BD624-F4A7-154B-B8BE-994B5B6488DC}"/>
              </a:ext>
            </a:extLst>
          </p:cNvPr>
          <p:cNvSpPr txBox="1"/>
          <p:nvPr/>
        </p:nvSpPr>
        <p:spPr>
          <a:xfrm>
            <a:off x="636608" y="106146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Semana 21/09 – 28/09</a:t>
            </a:r>
          </a:p>
        </p:txBody>
      </p:sp>
    </p:spTree>
    <p:extLst>
      <p:ext uri="{BB962C8B-B14F-4D97-AF65-F5344CB8AC3E}">
        <p14:creationId xmlns:p14="http://schemas.microsoft.com/office/powerpoint/2010/main" val="353318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0E14E-DBD6-0249-A707-3621A397A1C4}"/>
              </a:ext>
            </a:extLst>
          </p:cNvPr>
          <p:cNvSpPr txBox="1"/>
          <p:nvPr/>
        </p:nvSpPr>
        <p:spPr>
          <a:xfrm>
            <a:off x="740777" y="498571"/>
            <a:ext cx="5046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na última semana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BR" dirty="0"/>
              <a:t>ayout da tela de Login em React (1/8)</a:t>
            </a:r>
          </a:p>
          <a:p>
            <a:pPr marL="285750" indent="-285750">
              <a:buFontTx/>
              <a:buChar char="-"/>
            </a:pPr>
            <a:r>
              <a:rPr lang="en-BR" dirty="0"/>
              <a:t>Compenentes em React</a:t>
            </a:r>
          </a:p>
          <a:p>
            <a:pPr marL="285750" indent="-285750">
              <a:buFontTx/>
              <a:buChar char="-"/>
            </a:pPr>
            <a:r>
              <a:rPr lang="en-BR" dirty="0"/>
              <a:t>Mapeamento de entidades no Java (ORM, JPA e H2 data base)</a:t>
            </a:r>
          </a:p>
          <a:p>
            <a:pPr marL="285750" indent="-285750">
              <a:buFontTx/>
              <a:buChar char="-"/>
            </a:pPr>
            <a:r>
              <a:rPr lang="en-BR" dirty="0"/>
              <a:t>Correção nas entidades e scripts do banco de dados</a:t>
            </a:r>
          </a:p>
          <a:p>
            <a:pPr marL="285750" indent="-285750">
              <a:buFontTx/>
              <a:buChar char="-"/>
            </a:pPr>
            <a:r>
              <a:rPr lang="en-BR" dirty="0"/>
              <a:t>2 CRUDs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3F94-7B19-7A4A-8103-BC3E49CB7621}"/>
              </a:ext>
            </a:extLst>
          </p:cNvPr>
          <p:cNvSpPr txBox="1"/>
          <p:nvPr/>
        </p:nvSpPr>
        <p:spPr>
          <a:xfrm>
            <a:off x="6312061" y="595185"/>
            <a:ext cx="436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Pontos de atenção</a:t>
            </a:r>
          </a:p>
          <a:p>
            <a:r>
              <a:rPr lang="en-BR" dirty="0">
                <a:solidFill>
                  <a:srgbClr val="00B050"/>
                </a:solidFill>
              </a:rPr>
              <a:t>Simples</a:t>
            </a:r>
            <a:r>
              <a:rPr lang="en-BR" dirty="0">
                <a:solidFill>
                  <a:schemeClr val="accent6"/>
                </a:solidFill>
              </a:rPr>
              <a:t>	</a:t>
            </a:r>
            <a:r>
              <a:rPr lang="en-BR" dirty="0">
                <a:solidFill>
                  <a:srgbClr val="FFC000"/>
                </a:solidFill>
              </a:rPr>
              <a:t>Intermediário	</a:t>
            </a:r>
            <a:r>
              <a:rPr lang="en-BR" dirty="0">
                <a:solidFill>
                  <a:srgbClr val="FF0000"/>
                </a:solidFill>
              </a:rPr>
              <a:t>Complicado</a:t>
            </a:r>
            <a:endParaRPr lang="en-BR" dirty="0">
              <a:solidFill>
                <a:schemeClr val="accent6"/>
              </a:solidFill>
            </a:endParaRPr>
          </a:p>
          <a:p>
            <a:endParaRPr lang="en-BR" dirty="0"/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Telas em React (necessita de um pouco mais de estudo)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FFC000"/>
                </a:solidFill>
              </a:rPr>
              <a:t>Relacionamento das classes em Java (entender melhor como fazer o relacionamento para conseguir fazer os ‘selects’)</a:t>
            </a:r>
          </a:p>
          <a:p>
            <a:pPr marL="285750" indent="-285750">
              <a:buFontTx/>
              <a:buChar char="-"/>
            </a:pPr>
            <a:r>
              <a:rPr lang="en-BR" dirty="0">
                <a:solidFill>
                  <a:srgbClr val="00B050"/>
                </a:solidFill>
              </a:rPr>
              <a:t>Como iremos demonstrar o Login/Logoff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F13F-CD30-6A42-8EF3-3EB0A1B83B36}"/>
              </a:ext>
            </a:extLst>
          </p:cNvPr>
          <p:cNvSpPr txBox="1"/>
          <p:nvPr/>
        </p:nvSpPr>
        <p:spPr>
          <a:xfrm>
            <a:off x="740774" y="3072348"/>
            <a:ext cx="513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/>
              <a:t>Para ser feito na Sprint 2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Gestão do Projeto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GitHub Atualizado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Requisitos e Tasks atualizadas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Modelagem de Dados</a:t>
            </a:r>
          </a:p>
          <a:p>
            <a:pPr marL="285750" indent="-285750">
              <a:buFontTx/>
              <a:buChar char="-"/>
            </a:pPr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Desenho de Arquitetura da Aplicação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2 CRUDS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Login/Logoff com ORM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Padrão de Projetos (Design Patterns)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Criar 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sz="1600" dirty="0"/>
              <a:t>Funcionalidades de Importação e Exportação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70E93-C564-6845-877A-53DA986092C8}"/>
              </a:ext>
            </a:extLst>
          </p:cNvPr>
          <p:cNvSpPr txBox="1"/>
          <p:nvPr/>
        </p:nvSpPr>
        <p:spPr>
          <a:xfrm>
            <a:off x="6353536" y="4088011"/>
            <a:ext cx="432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Para se fazer na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Login/Logoff com ORM</a:t>
            </a:r>
          </a:p>
          <a:p>
            <a:pPr marL="285750" indent="-285750">
              <a:buFontTx/>
              <a:buChar char="-"/>
            </a:pPr>
            <a:r>
              <a:rPr lang="en-BR" dirty="0"/>
              <a:t>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dirty="0"/>
              <a:t>Funcionalidades de importação e exportação (lista de voluntários e ONGs)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4C16D-C194-684B-A67F-42C17805118F}"/>
              </a:ext>
            </a:extLst>
          </p:cNvPr>
          <p:cNvSpPr/>
          <p:nvPr/>
        </p:nvSpPr>
        <p:spPr>
          <a:xfrm flipH="1" flipV="1">
            <a:off x="740773" y="450341"/>
            <a:ext cx="5046565" cy="241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C73C-2893-8444-8031-8B1FFC0F4E6A}"/>
              </a:ext>
            </a:extLst>
          </p:cNvPr>
          <p:cNvSpPr/>
          <p:nvPr/>
        </p:nvSpPr>
        <p:spPr>
          <a:xfrm flipH="1" flipV="1">
            <a:off x="740773" y="2994579"/>
            <a:ext cx="5046566" cy="378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8235B-EBD2-0549-853E-179DA965A8F9}"/>
              </a:ext>
            </a:extLst>
          </p:cNvPr>
          <p:cNvSpPr/>
          <p:nvPr/>
        </p:nvSpPr>
        <p:spPr>
          <a:xfrm flipH="1" flipV="1">
            <a:off x="6312063" y="583196"/>
            <a:ext cx="4408022" cy="30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EFDC0-F0AD-1640-8DDC-24C15B9EE972}"/>
              </a:ext>
            </a:extLst>
          </p:cNvPr>
          <p:cNvSpPr/>
          <p:nvPr/>
        </p:nvSpPr>
        <p:spPr>
          <a:xfrm flipH="1" flipV="1">
            <a:off x="6312061" y="3961984"/>
            <a:ext cx="4408024" cy="225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BD624-F4A7-154B-B8BE-994B5B6488DC}"/>
              </a:ext>
            </a:extLst>
          </p:cNvPr>
          <p:cNvSpPr txBox="1"/>
          <p:nvPr/>
        </p:nvSpPr>
        <p:spPr>
          <a:xfrm>
            <a:off x="636608" y="106146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Semana 28/09 – 05/10</a:t>
            </a:r>
          </a:p>
        </p:txBody>
      </p:sp>
    </p:spTree>
    <p:extLst>
      <p:ext uri="{BB962C8B-B14F-4D97-AF65-F5344CB8AC3E}">
        <p14:creationId xmlns:p14="http://schemas.microsoft.com/office/powerpoint/2010/main" val="11680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0E14E-DBD6-0249-A707-3621A397A1C4}"/>
              </a:ext>
            </a:extLst>
          </p:cNvPr>
          <p:cNvSpPr txBox="1"/>
          <p:nvPr/>
        </p:nvSpPr>
        <p:spPr>
          <a:xfrm>
            <a:off x="740777" y="498571"/>
            <a:ext cx="504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na última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Login/Logoff com ORM</a:t>
            </a:r>
          </a:p>
          <a:p>
            <a:pPr marL="285750" indent="-285750">
              <a:buFontTx/>
              <a:buChar char="-"/>
            </a:pPr>
            <a:r>
              <a:rPr lang="en-BR" dirty="0"/>
              <a:t>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dirty="0"/>
              <a:t>Funcionalidades de importação e exportação (lista de voluntários e ONGs)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3F94-7B19-7A4A-8103-BC3E49CB7621}"/>
              </a:ext>
            </a:extLst>
          </p:cNvPr>
          <p:cNvSpPr txBox="1"/>
          <p:nvPr/>
        </p:nvSpPr>
        <p:spPr>
          <a:xfrm>
            <a:off x="6312061" y="595185"/>
            <a:ext cx="436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Pontos de atenção</a:t>
            </a:r>
          </a:p>
          <a:p>
            <a:r>
              <a:rPr lang="en-BR" dirty="0">
                <a:solidFill>
                  <a:srgbClr val="00B050"/>
                </a:solidFill>
              </a:rPr>
              <a:t>Simples</a:t>
            </a:r>
            <a:r>
              <a:rPr lang="en-BR" dirty="0">
                <a:solidFill>
                  <a:schemeClr val="accent6"/>
                </a:solidFill>
              </a:rPr>
              <a:t>	</a:t>
            </a:r>
            <a:r>
              <a:rPr lang="en-BR" dirty="0">
                <a:solidFill>
                  <a:srgbClr val="FFC000"/>
                </a:solidFill>
              </a:rPr>
              <a:t>Intermediário	</a:t>
            </a:r>
            <a:r>
              <a:rPr lang="en-BR" dirty="0">
                <a:solidFill>
                  <a:srgbClr val="FF0000"/>
                </a:solidFill>
              </a:rPr>
              <a:t>Complicado</a:t>
            </a:r>
            <a:endParaRPr lang="en-BR" dirty="0">
              <a:solidFill>
                <a:schemeClr val="accent6"/>
              </a:solidFill>
            </a:endParaRPr>
          </a:p>
          <a:p>
            <a:endParaRPr lang="en-BR" dirty="0"/>
          </a:p>
          <a:p>
            <a:r>
              <a:rPr lang="en-BR" dirty="0">
                <a:solidFill>
                  <a:srgbClr val="00B050"/>
                </a:solidFill>
              </a:rPr>
              <a:t>- Temos que finalizar algumas classes para conseguir terminar a funcionalidade de importação e exportação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F13F-CD30-6A42-8EF3-3EB0A1B83B36}"/>
              </a:ext>
            </a:extLst>
          </p:cNvPr>
          <p:cNvSpPr txBox="1"/>
          <p:nvPr/>
        </p:nvSpPr>
        <p:spPr>
          <a:xfrm>
            <a:off x="740775" y="2801749"/>
            <a:ext cx="5139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/>
              <a:t>Para ser feito na Sprint 2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Gestão do Projeto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GitHub Atualizado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Requisitos e Tasks atualizadas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Modelagem de Dados</a:t>
            </a:r>
          </a:p>
          <a:p>
            <a:pPr marL="285750" indent="-285750">
              <a:buFontTx/>
              <a:buChar char="-"/>
            </a:pPr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Desenho de Arquitetura da Aplicação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2 CRUDS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Login/Logoff com ORM</a:t>
            </a:r>
          </a:p>
          <a:p>
            <a:endParaRPr lang="en-BR" sz="1600" dirty="0"/>
          </a:p>
          <a:p>
            <a:pPr marL="285750" indent="-285750">
              <a:buFontTx/>
              <a:buChar char="-"/>
            </a:pPr>
            <a:r>
              <a:rPr lang="en-BR" sz="1600" dirty="0"/>
              <a:t>Padrão de Projetos (Design Patterns)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Criar documento de layout para carregamento de dados</a:t>
            </a:r>
          </a:p>
          <a:p>
            <a:pPr marL="285750" indent="-285750">
              <a:buFontTx/>
              <a:buChar char="-"/>
            </a:pPr>
            <a:r>
              <a:rPr lang="en-BR" sz="1600" strike="sngStrike" dirty="0"/>
              <a:t>Funcionalidades de Importação e Exportação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70E93-C564-6845-877A-53DA986092C8}"/>
              </a:ext>
            </a:extLst>
          </p:cNvPr>
          <p:cNvSpPr txBox="1"/>
          <p:nvPr/>
        </p:nvSpPr>
        <p:spPr>
          <a:xfrm>
            <a:off x="6353536" y="4088011"/>
            <a:ext cx="432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Para se fazer na semana</a:t>
            </a:r>
          </a:p>
          <a:p>
            <a:pPr marL="285750" indent="-285750">
              <a:buFontTx/>
              <a:buChar char="-"/>
            </a:pPr>
            <a:r>
              <a:rPr lang="en-BR" dirty="0"/>
              <a:t>Padrão de Projetos</a:t>
            </a:r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BR" dirty="0"/>
              <a:t>esenho de Arquitetura de Aplicação</a:t>
            </a:r>
          </a:p>
          <a:p>
            <a:pPr marL="285750" indent="-285750">
              <a:buFontTx/>
              <a:buChar char="-"/>
            </a:pPr>
            <a:r>
              <a:rPr lang="en-BR" dirty="0"/>
              <a:t>Planilha de Definição de Arquitetura</a:t>
            </a:r>
          </a:p>
          <a:p>
            <a:pPr marL="285750" indent="-285750">
              <a:buFontTx/>
              <a:buChar char="-"/>
            </a:pPr>
            <a:r>
              <a:rPr lang="en-BR" dirty="0"/>
              <a:t>Finalizar a funcionalidade de importação e exportação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4C16D-C194-684B-A67F-42C17805118F}"/>
              </a:ext>
            </a:extLst>
          </p:cNvPr>
          <p:cNvSpPr/>
          <p:nvPr/>
        </p:nvSpPr>
        <p:spPr>
          <a:xfrm flipH="1" flipV="1">
            <a:off x="740772" y="450341"/>
            <a:ext cx="5046565" cy="192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C73C-2893-8444-8031-8B1FFC0F4E6A}"/>
              </a:ext>
            </a:extLst>
          </p:cNvPr>
          <p:cNvSpPr/>
          <p:nvPr/>
        </p:nvSpPr>
        <p:spPr>
          <a:xfrm flipH="1" flipV="1">
            <a:off x="740774" y="2723980"/>
            <a:ext cx="5046566" cy="378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8235B-EBD2-0549-853E-179DA965A8F9}"/>
              </a:ext>
            </a:extLst>
          </p:cNvPr>
          <p:cNvSpPr/>
          <p:nvPr/>
        </p:nvSpPr>
        <p:spPr>
          <a:xfrm flipH="1" flipV="1">
            <a:off x="6312063" y="583196"/>
            <a:ext cx="4408022" cy="192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EFDC0-F0AD-1640-8DDC-24C15B9EE972}"/>
              </a:ext>
            </a:extLst>
          </p:cNvPr>
          <p:cNvSpPr/>
          <p:nvPr/>
        </p:nvSpPr>
        <p:spPr>
          <a:xfrm flipH="1" flipV="1">
            <a:off x="6312061" y="3961984"/>
            <a:ext cx="4408024" cy="225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BD624-F4A7-154B-B8BE-994B5B6488DC}"/>
              </a:ext>
            </a:extLst>
          </p:cNvPr>
          <p:cNvSpPr txBox="1"/>
          <p:nvPr/>
        </p:nvSpPr>
        <p:spPr>
          <a:xfrm>
            <a:off x="636608" y="106146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Semana 05/10 – 12/10</a:t>
            </a:r>
          </a:p>
        </p:txBody>
      </p:sp>
    </p:spTree>
    <p:extLst>
      <p:ext uri="{BB962C8B-B14F-4D97-AF65-F5344CB8AC3E}">
        <p14:creationId xmlns:p14="http://schemas.microsoft.com/office/powerpoint/2010/main" val="25378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516</Words>
  <Application>Microsoft Macintosh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CHANG HWAN JI .</dc:creator>
  <cp:lastModifiedBy>BRUNO CHANG HWAN JI .</cp:lastModifiedBy>
  <cp:revision>22</cp:revision>
  <dcterms:created xsi:type="dcterms:W3CDTF">2020-09-21T20:00:00Z</dcterms:created>
  <dcterms:modified xsi:type="dcterms:W3CDTF">2020-10-12T20:41:51Z</dcterms:modified>
</cp:coreProperties>
</file>