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863C-85F8-4ED4-ADAE-21E4869C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341D-F848-46F6-B626-2651D3BB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12C4-00C4-43BC-B786-DAB8356E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229E-AB2C-4697-A19E-DAFCE08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E665-07D7-49DB-B7EE-B37963D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65BA-9ADD-4B75-8EB0-8199326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1FCF-5A4F-40B7-97F9-6F15D72D5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350B-A5B7-4FFA-9716-71AEAB4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853D-D080-47CB-8A32-43CCA2E9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FE21-6A66-4948-8DC6-5CB8835F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02831-31C7-4B54-83EF-2F8A50315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A7484-96CF-4D72-A347-8D64B1191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71BC-F1E3-498A-B221-07F7433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3033-C7FB-4E63-8A67-75FD3037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6E5D-63D6-4750-93BE-8CE1DB01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44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F0F-1032-41F9-B3B1-9B1C4A78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3C1-621E-4718-A375-6A6D64A6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7F41-3A74-4670-A15D-6C2DBD2B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8A2E-690C-445C-9C34-EBEB5ED1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B412-B5CB-47E3-9DEB-231AE856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53FC-1034-40DF-959B-65BE4322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71AB3-5CE6-4008-B804-0E43A218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F7A1-CE3B-4A20-870D-B7B307B5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3EEB-0360-4903-833B-B961FA0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E6EF-0F84-4377-AFD6-87A10B1A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45F6-4E1D-4DFE-B735-22D09BF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DBE3-C4A6-4F42-80FA-042B2E3A5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F2F2-D289-49CA-A6C2-1FA7D511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209A-DF89-4912-B632-5D75542C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C6C99-5167-404E-B134-BD958866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A421-CF63-44EC-8266-14C30993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199D-EE8F-4D41-9C11-74A73600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E4B28-4556-42D8-908C-84E30605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0982-CCBB-4DC5-85DE-E5F4403E6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4202-7FF3-4950-8DBE-30CDEC5FF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8A463-8E3C-41C7-B8B2-B334D7FCC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D552F-1F6B-4786-87CE-88487F12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3C7D4-CB59-45F5-99A6-4087514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D3D27-5730-4AF9-9E3C-86D68107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6493-8F63-4327-8259-1B330F3B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5B2A9-1042-4552-BFE6-E9BEE58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453F1-A793-4A3A-AC09-ECB7CB87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8F863-13AF-4435-B256-204BA0FB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3FD40-88DD-477A-82B8-2F160B17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491A4-2FBE-4C0B-B75A-519300F3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6CA8C-A0A7-4841-8BD0-1536A9AD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A550-1B15-4869-BBEB-BB7F3E6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BBAB-20A1-4C50-9840-9AE67A36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B6BC3-C652-4467-BFF9-D50B71874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88DB3-C810-4552-82C2-832EC29D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C68BF-DD86-4C36-91A5-32ECE6E5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843B-8C2C-4F33-B43B-97442320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3B52-DF80-4C93-8501-21446540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DEC0-3F7F-49F0-9A2A-98D25920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29EAB-08FC-4CB8-A1D3-7233F996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9AAB-1F74-4BDC-889B-14FCC914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16DF-D86E-4D57-B348-56611C8D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60B4-309F-4281-8BF3-C1CF27C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44239-2602-4B9E-8D23-D85A10C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6E53-4FB6-4647-A28E-3C5D6001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8C1F-F8E0-4B53-8B2A-77203B965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4F5-D61B-4AD0-B87D-7D8038C05C6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B61-3E4F-4B24-912A-35AAC681E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A4EA-0015-477D-85B0-5942FC584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474E-7327-4095-B65E-446307DD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F7872F-487F-4DEA-9920-90C6F188CBEB}"/>
              </a:ext>
            </a:extLst>
          </p:cNvPr>
          <p:cNvSpPr/>
          <p:nvPr/>
        </p:nvSpPr>
        <p:spPr>
          <a:xfrm>
            <a:off x="0" y="0"/>
            <a:ext cx="402158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B85D3-6E90-459D-AB60-D8AECBA9C658}"/>
              </a:ext>
            </a:extLst>
          </p:cNvPr>
          <p:cNvSpPr/>
          <p:nvPr/>
        </p:nvSpPr>
        <p:spPr>
          <a:xfrm>
            <a:off x="4021584" y="0"/>
            <a:ext cx="8170416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9E1F8-5C7E-400F-AD15-5D25D8551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3" y="492896"/>
            <a:ext cx="3503058" cy="2374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5C1113-3EAC-4991-9785-FC9447535EBF}"/>
              </a:ext>
            </a:extLst>
          </p:cNvPr>
          <p:cNvSpPr txBox="1"/>
          <p:nvPr/>
        </p:nvSpPr>
        <p:spPr>
          <a:xfrm>
            <a:off x="514905" y="3262306"/>
            <a:ext cx="32474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	Victoria</a:t>
            </a:r>
          </a:p>
          <a:p>
            <a:endParaRPr lang="pt-BR" sz="1400" dirty="0"/>
          </a:p>
          <a:p>
            <a:r>
              <a:rPr lang="pt-BR" sz="1400" dirty="0"/>
              <a:t>Solteira</a:t>
            </a:r>
          </a:p>
          <a:p>
            <a:endParaRPr lang="pt-BR" sz="1400" dirty="0"/>
          </a:p>
          <a:p>
            <a:r>
              <a:rPr lang="pt-BR" sz="1400" dirty="0"/>
              <a:t>20 - 30 anos</a:t>
            </a:r>
          </a:p>
          <a:p>
            <a:endParaRPr lang="pt-BR" sz="1400" dirty="0"/>
          </a:p>
          <a:p>
            <a:r>
              <a:rPr lang="pt-BR" sz="1400" dirty="0"/>
              <a:t>Sem filhos</a:t>
            </a:r>
          </a:p>
          <a:p>
            <a:endParaRPr lang="pt-BR" sz="1400" dirty="0"/>
          </a:p>
          <a:p>
            <a:r>
              <a:rPr lang="pt-BR" sz="1400" dirty="0"/>
              <a:t>Enfermeira</a:t>
            </a:r>
          </a:p>
          <a:p>
            <a:endParaRPr lang="en-US" sz="1400" dirty="0"/>
          </a:p>
          <a:p>
            <a:r>
              <a:rPr lang="en-US" sz="1400" dirty="0" err="1"/>
              <a:t>Conectada</a:t>
            </a:r>
            <a:r>
              <a:rPr lang="en-US" sz="1400" dirty="0"/>
              <a:t> </a:t>
            </a:r>
            <a:r>
              <a:rPr lang="en-US" sz="1400" dirty="0" err="1"/>
              <a:t>às</a:t>
            </a:r>
            <a:r>
              <a:rPr lang="en-US" sz="1400" dirty="0"/>
              <a:t> redes </a:t>
            </a:r>
            <a:r>
              <a:rPr lang="en-US" sz="1400" dirty="0" err="1"/>
              <a:t>sociais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F7AE4-53AA-4D21-B224-C2E4E3B88F1D}"/>
              </a:ext>
            </a:extLst>
          </p:cNvPr>
          <p:cNvSpPr txBox="1"/>
          <p:nvPr/>
        </p:nvSpPr>
        <p:spPr>
          <a:xfrm>
            <a:off x="4456590" y="177553"/>
            <a:ext cx="7599285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Comportamento</a:t>
            </a:r>
          </a:p>
          <a:p>
            <a:pPr algn="ctr"/>
            <a:endParaRPr lang="pt-BR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Segundo idioma é o Inglês;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Se preocupa com as pessoas ao redor (Empatia);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Gosta muito do seu trabalho e se identifica com ele;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É </a:t>
            </a:r>
            <a:r>
              <a:rPr lang="en-US" sz="1400" dirty="0" err="1"/>
              <a:t>considerada</a:t>
            </a:r>
            <a:r>
              <a:rPr lang="en-US" sz="1400" dirty="0"/>
              <a:t> por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</a:t>
            </a:r>
            <a:r>
              <a:rPr lang="en-US" sz="1400" dirty="0" err="1"/>
              <a:t>atenciosa</a:t>
            </a:r>
            <a:r>
              <a:rPr lang="en-US" sz="1400" dirty="0"/>
              <a:t>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G</a:t>
            </a:r>
            <a:r>
              <a:rPr lang="pt-BR" sz="1400" dirty="0" err="1"/>
              <a:t>osta</a:t>
            </a:r>
            <a:r>
              <a:rPr lang="pt-BR" sz="1400" dirty="0"/>
              <a:t> de ler sobre diversos assuntos.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ctr"/>
            <a:endParaRPr lang="pt-BR" dirty="0"/>
          </a:p>
          <a:p>
            <a:pPr algn="ctr"/>
            <a:r>
              <a:rPr lang="pt-BR" sz="3200" dirty="0"/>
              <a:t>Necessidades</a:t>
            </a:r>
          </a:p>
          <a:p>
            <a:pPr algn="ctr"/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Gostaria de ajudar de diversas formas mais pessoas;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Necessita de algum meio de localizar instituições para se voluntariar;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Deseja ter algum local aonde possa se informar melhor de como fazer o voluntariado;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Tem dificuldades para encontrar uma ONG que faça sentido com os seus ideais;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/>
              <a:t>Gostaria de ter informações mais específicas </a:t>
            </a:r>
            <a:r>
              <a:rPr lang="pt-BR" sz="1400" dirty="0" err="1"/>
              <a:t>dp</a:t>
            </a:r>
            <a:r>
              <a:rPr lang="pt-BR" sz="1400" dirty="0"/>
              <a:t> trabalho.</a:t>
            </a:r>
          </a:p>
          <a:p>
            <a:pPr algn="ctr"/>
            <a:endParaRPr lang="pt-B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ctr"/>
            <a:endParaRPr lang="pt-BR" sz="16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22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1750327" y="1170929"/>
            <a:ext cx="1676120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Pesquisa</a:t>
            </a:r>
          </a:p>
          <a:p>
            <a:pPr algn="ctr"/>
            <a:r>
              <a:rPr lang="pt-BR" sz="1632" dirty="0"/>
              <a:t>voluntariado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3539011" y="1147054"/>
            <a:ext cx="1676120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Primeiro contato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5431796" y="1147054"/>
            <a:ext cx="1855986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Entrevista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7440651" y="1133382"/>
            <a:ext cx="1855987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Iniciação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97618" y="182654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1742434" y="1870382"/>
            <a:ext cx="1584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Pesquisou na internet, entrou no site e pegou o e-mail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95204" y="298196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-17138" y="1164863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-17138" y="196349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5010" y="3703388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05010" y="2798809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5010" y="1903305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2000" y="1016111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91999" y="186802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-17138" y="2989938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1734258" y="4034754"/>
            <a:ext cx="1621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Exo 2" panose="00000500000000000000" pitchFamily="50" charset="0"/>
              </a:rPr>
              <a:t>Não tive dificuldades para achar, pois o site não precisou de cadastro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-17138" y="4007668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-17138" y="5109873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835626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917734" y="200269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923272" y="364999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914086" y="281551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14086" y="997231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914086" y="1986202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-9862" y="5946454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F86C308-258D-486C-9E57-D38A962B78C1}"/>
              </a:ext>
            </a:extLst>
          </p:cNvPr>
          <p:cNvSpPr/>
          <p:nvPr/>
        </p:nvSpPr>
        <p:spPr>
          <a:xfrm>
            <a:off x="1742435" y="5035933"/>
            <a:ext cx="1515199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>
                <a:latin typeface="Exo 2" panose="00000500000000000000" pitchFamily="50" charset="0"/>
              </a:rPr>
              <a:t>Site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EA9BE1E-63D2-485E-A774-583DAC394DC6}"/>
              </a:ext>
            </a:extLst>
          </p:cNvPr>
          <p:cNvSpPr/>
          <p:nvPr/>
        </p:nvSpPr>
        <p:spPr>
          <a:xfrm>
            <a:off x="3432219" y="1842715"/>
            <a:ext cx="1684149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>
                <a:latin typeface="Exo 2" panose="00000500000000000000" pitchFamily="50" charset="0"/>
              </a:rPr>
              <a:t>Enviou um e-mail para ONG e marcou a entrevista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591789C-E0E9-49BF-A0C2-3D064B1A2D29}"/>
              </a:ext>
            </a:extLst>
          </p:cNvPr>
          <p:cNvSpPr/>
          <p:nvPr/>
        </p:nvSpPr>
        <p:spPr>
          <a:xfrm>
            <a:off x="5617360" y="4197734"/>
            <a:ext cx="1141543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>
                <a:latin typeface="Exo 2" panose="00000500000000000000" pitchFamily="50" charset="0"/>
              </a:rPr>
              <a:t>Foi bem simples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FACE473-0B56-41DD-8FFF-540D49D330C4}"/>
              </a:ext>
            </a:extLst>
          </p:cNvPr>
          <p:cNvSpPr/>
          <p:nvPr/>
        </p:nvSpPr>
        <p:spPr>
          <a:xfrm>
            <a:off x="3749095" y="5092288"/>
            <a:ext cx="151520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Whatsapp</a:t>
            </a:r>
            <a:endParaRPr lang="pt-BR" sz="1632" dirty="0">
              <a:latin typeface="Exo 2" panose="00000500000000000000" pitchFamily="50" charset="0"/>
            </a:endParaRPr>
          </a:p>
          <a:p>
            <a:r>
              <a:rPr lang="pt-BR" sz="1632" dirty="0">
                <a:latin typeface="Exo 2" panose="00000500000000000000" pitchFamily="50" charset="0"/>
              </a:rPr>
              <a:t>E-mail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B12054-DFA0-4587-8B6F-71A9312B0A6B}"/>
              </a:ext>
            </a:extLst>
          </p:cNvPr>
          <p:cNvSpPr/>
          <p:nvPr/>
        </p:nvSpPr>
        <p:spPr>
          <a:xfrm>
            <a:off x="7357299" y="4117255"/>
            <a:ext cx="193933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dffd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40D66A8-4AF0-4175-9715-D3CE5592AC71}"/>
              </a:ext>
            </a:extLst>
          </p:cNvPr>
          <p:cNvSpPr/>
          <p:nvPr/>
        </p:nvSpPr>
        <p:spPr>
          <a:xfrm>
            <a:off x="7438636" y="5143855"/>
            <a:ext cx="1437649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df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7DAB1BB-BD35-424C-B1C3-66E662201F72}"/>
              </a:ext>
            </a:extLst>
          </p:cNvPr>
          <p:cNvSpPr/>
          <p:nvPr/>
        </p:nvSpPr>
        <p:spPr>
          <a:xfrm>
            <a:off x="3432774" y="3983641"/>
            <a:ext cx="1586191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>
                <a:latin typeface="Exo 2" panose="00000500000000000000" pitchFamily="50" charset="0"/>
              </a:rPr>
              <a:t>Foi complicado marcar a entrevista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9E374EF-F9F8-431D-9BF0-2BB879145AF4}"/>
              </a:ext>
            </a:extLst>
          </p:cNvPr>
          <p:cNvSpPr/>
          <p:nvPr/>
        </p:nvSpPr>
        <p:spPr>
          <a:xfrm>
            <a:off x="4251654" y="5998384"/>
            <a:ext cx="5014498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>
                <a:latin typeface="Exo 2" panose="00000500000000000000" pitchFamily="50" charset="0"/>
              </a:rPr>
              <a:t>Montar uma plataforma web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C56FCE6-2ADD-4E3E-BC93-EB81D09B31B0}"/>
              </a:ext>
            </a:extLst>
          </p:cNvPr>
          <p:cNvSpPr/>
          <p:nvPr/>
        </p:nvSpPr>
        <p:spPr>
          <a:xfrm>
            <a:off x="7565989" y="1882045"/>
            <a:ext cx="1939916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dfd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B776040-31DE-4839-A134-D64F687F9C8F}"/>
              </a:ext>
            </a:extLst>
          </p:cNvPr>
          <p:cNvSpPr/>
          <p:nvPr/>
        </p:nvSpPr>
        <p:spPr>
          <a:xfrm>
            <a:off x="9373188" y="4116852"/>
            <a:ext cx="1815867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dffd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0DBCD63-1137-488D-B28C-981D98109D03}"/>
              </a:ext>
            </a:extLst>
          </p:cNvPr>
          <p:cNvSpPr/>
          <p:nvPr/>
        </p:nvSpPr>
        <p:spPr>
          <a:xfrm>
            <a:off x="9454524" y="5212163"/>
            <a:ext cx="1515200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dff</a:t>
            </a:r>
            <a:endParaRPr lang="pt-BR" sz="1632" dirty="0">
              <a:latin typeface="Exo 2" panose="00000500000000000000" pitchFamily="50" charset="0"/>
            </a:endParaRPr>
          </a:p>
        </p:txBody>
      </p:sp>
      <p:pic>
        <p:nvPicPr>
          <p:cNvPr id="72" name="Gráfico 19" descr="Rosto sorridente sem preenchimento ">
            <a:extLst>
              <a:ext uri="{FF2B5EF4-FFF2-40B4-BE49-F238E27FC236}">
                <a16:creationId xmlns:a16="http://schemas.microsoft.com/office/drawing/2014/main" id="{AADA3C8F-2D18-4D0E-B7FA-6D9FB23B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63" y="3038829"/>
            <a:ext cx="829309" cy="829309"/>
          </a:xfrm>
          <a:prstGeom prst="rect">
            <a:avLst/>
          </a:prstGeom>
        </p:spPr>
      </p:pic>
      <p:pic>
        <p:nvPicPr>
          <p:cNvPr id="73" name="Gráfico 25" descr="Rosto sorrindo sem preenchimento ">
            <a:extLst>
              <a:ext uri="{FF2B5EF4-FFF2-40B4-BE49-F238E27FC236}">
                <a16:creationId xmlns:a16="http://schemas.microsoft.com/office/drawing/2014/main" id="{336208FE-0106-4DD6-8400-1F276F706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3989" y="3101866"/>
            <a:ext cx="829309" cy="829309"/>
          </a:xfrm>
          <a:prstGeom prst="rect">
            <a:avLst/>
          </a:prstGeom>
        </p:spPr>
      </p:pic>
      <p:pic>
        <p:nvPicPr>
          <p:cNvPr id="74" name="Gráfico 25" descr="Rosto sorrindo sem preenchimento ">
            <a:extLst>
              <a:ext uri="{FF2B5EF4-FFF2-40B4-BE49-F238E27FC236}">
                <a16:creationId xmlns:a16="http://schemas.microsoft.com/office/drawing/2014/main" id="{DD8C4266-0B76-4CBA-A196-4D7F1FAF6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5134" y="3102449"/>
            <a:ext cx="829309" cy="829309"/>
          </a:xfrm>
          <a:prstGeom prst="rect">
            <a:avLst/>
          </a:prstGeom>
        </p:spPr>
      </p:pic>
      <p:pic>
        <p:nvPicPr>
          <p:cNvPr id="75" name="Gráfico 19" descr="Rosto sorridente sem preenchimento ">
            <a:extLst>
              <a:ext uri="{FF2B5EF4-FFF2-40B4-BE49-F238E27FC236}">
                <a16:creationId xmlns:a16="http://schemas.microsoft.com/office/drawing/2014/main" id="{299C12C2-9CF9-4BF6-A37B-B7FD3FAD3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933" y="3061469"/>
            <a:ext cx="829309" cy="829309"/>
          </a:xfrm>
          <a:prstGeom prst="rect">
            <a:avLst/>
          </a:prstGeom>
        </p:spPr>
      </p:pic>
      <p:sp>
        <p:nvSpPr>
          <p:cNvPr id="76" name="Retângulo 53">
            <a:extLst>
              <a:ext uri="{FF2B5EF4-FFF2-40B4-BE49-F238E27FC236}">
                <a16:creationId xmlns:a16="http://schemas.microsoft.com/office/drawing/2014/main" id="{B8323255-C349-4B26-BC0F-43042A2B5016}"/>
              </a:ext>
            </a:extLst>
          </p:cNvPr>
          <p:cNvSpPr/>
          <p:nvPr/>
        </p:nvSpPr>
        <p:spPr>
          <a:xfrm>
            <a:off x="5553414" y="5230857"/>
            <a:ext cx="151520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dirty="0" err="1">
                <a:latin typeface="Exo 2" panose="00000500000000000000" pitchFamily="50" charset="0"/>
              </a:rPr>
              <a:t>HangOuts</a:t>
            </a:r>
            <a:r>
              <a:rPr lang="pt-BR" sz="1632" dirty="0">
                <a:latin typeface="Exo 2" panose="00000500000000000000" pitchFamily="50" charset="0"/>
              </a:rPr>
              <a:t> </a:t>
            </a:r>
          </a:p>
          <a:p>
            <a:r>
              <a:rPr lang="pt-BR" sz="1632" dirty="0" err="1">
                <a:latin typeface="Exo 2" panose="00000500000000000000" pitchFamily="50" charset="0"/>
              </a:rPr>
              <a:t>Whatsapp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8FB8B-0F67-4F65-90D4-72887D519851}"/>
              </a:ext>
            </a:extLst>
          </p:cNvPr>
          <p:cNvSpPr txBox="1"/>
          <p:nvPr/>
        </p:nvSpPr>
        <p:spPr>
          <a:xfrm>
            <a:off x="5609412" y="1890359"/>
            <a:ext cx="138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Ocorreu uma entrevista via </a:t>
            </a:r>
            <a:r>
              <a:rPr lang="pt-BR" sz="1600" dirty="0" err="1"/>
              <a:t>HangOuts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205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17</cp:revision>
  <dcterms:created xsi:type="dcterms:W3CDTF">2020-08-21T20:30:19Z</dcterms:created>
  <dcterms:modified xsi:type="dcterms:W3CDTF">2020-09-03T01:02:41Z</dcterms:modified>
</cp:coreProperties>
</file>