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A0335-37E7-4877-AB12-37B4654B0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9A8B7F-27D7-41D6-968A-1B9730A2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532EF-5F4B-4C56-A706-B1FD8844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882DF8-80B3-46AB-A670-C341C030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7D009-0DAA-46A4-AF4F-BBA3570E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01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3324F-3946-46D7-8335-F5462805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E218F2-451C-45AF-9E6C-B54C03A75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0D5C6-38BB-4B7A-ABA9-B7683267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FEE05-0EAC-41E3-BE6C-4437DA6C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310F36-BAA8-4641-9035-A4900707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3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C026E3-11BE-4A3F-90BF-93B14A74E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831644-8713-431D-AB3F-29DFB6A24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9F902-2C06-4591-A10A-AF24591E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D3D696-5D18-4191-B6FF-BAFD8760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46B96-7716-443F-8636-4B6C27EE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60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A4383-2BB4-4EA3-8F63-0EB02D66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07250-9724-4C77-BEF1-ED0E2F93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37E33-D276-4202-9639-70DCD40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93FB3-BB4F-49D9-8B6E-2DFF7F15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F6B9FE-0035-4F0D-A443-A3C07685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D1535-A9C2-40AB-8692-C688B581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8CE5CB-4A01-4534-8C06-947259CF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1837A-08A5-4B06-8AE8-C19734EC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B987AF-F91A-47F2-8E81-F551DA96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E5B80-1EFF-4711-B77E-A02CE688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55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4E1CE-CAD5-434F-8351-E678C364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F507D-59A7-4953-9E55-1F78937D3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EB6029-572D-43AC-8CDE-C81AD34CE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2D9773-54FB-442B-BF98-4DD4EEAF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193A2B-A202-4AAB-AE71-7504B563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2DA64-AD27-477F-874A-01EBD96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46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719F9-10C4-48DF-A1C6-C4DC189C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18245F-B732-449F-875A-FC2EEBA1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ED286B-8A5D-461C-ACA5-16468F64F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2E569E-398C-4DB4-8106-8C39FBFAD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FAF30D-718B-4B4A-9982-992CCDF8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E991F4-9904-470A-A9D5-716582F3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B325DA-5EF4-4B56-A067-40C220B0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AB540E-F133-42EB-962E-4FB4AAA8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1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FB155-CE29-435E-9BBF-DC9E62DB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C62C6A-42BC-486E-8299-5875AC5D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F6CAFD-0006-4405-BD5A-E442777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C28819-EAD8-44CD-83B5-B69A38CF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57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6AF4EF-9FBD-4108-9418-1FDBCD10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C81DEE-5DDE-4DF9-8D57-9DC14C08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8DEE0D-30CF-4ECF-87D3-8E06C791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58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FCED5-A8CA-4BDF-8E9B-67185FA9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61B45-38FB-47E7-AB36-193E1E8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6FCE96-2A8D-47A7-9527-C54CE688D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D8356-CB3F-4016-A3F9-5A39BF5C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309A83-7159-4D4E-99BC-4679534F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F95F5E-D1C2-410A-B299-B19F886B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3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3B046-2C4F-434E-9DDA-A89D5CE8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11E076-23F2-45F1-A2E4-5ECE9E882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9CA6E2-F854-4B60-8F0E-5C1132794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A5A07B-A0C7-4ACC-A25A-6E584215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5EB9FA-FC6A-45AD-A8DD-47C7B5BA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D968C0-81BA-45FE-9E51-F6BC962A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1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9CD6EC-6E0B-4737-80F1-5CB8F4E3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30850-5D5E-4EA4-92E3-FDECF79C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3AAF1-063F-4C2C-B74C-AB7EE43C4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2418-F4CE-4566-BB51-5632300DFF71}" type="datetimeFigureOut">
              <a:rPr lang="pt-BR" smtClean="0"/>
              <a:t>06/02/2021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007D14-6B79-4B04-A63E-EDE47F506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96D64-137A-4FF7-88AD-1250751BD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2763-F783-4A03-A37B-2C54AF751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96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cloud icon">
            <a:extLst>
              <a:ext uri="{FF2B5EF4-FFF2-40B4-BE49-F238E27FC236}">
                <a16:creationId xmlns:a16="http://schemas.microsoft.com/office/drawing/2014/main" id="{5EC2A88F-0ECE-46BF-9348-275053F8A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2650" r="5232" b="22640"/>
          <a:stretch/>
        </p:blipFill>
        <p:spPr bwMode="auto">
          <a:xfrm>
            <a:off x="9834340" y="4328719"/>
            <a:ext cx="2279364" cy="151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3D166CD8-3013-4A56-B981-1FB4EB9B4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480" y="4188129"/>
            <a:ext cx="643813" cy="756583"/>
          </a:xfrm>
          <a:prstGeom prst="rect">
            <a:avLst/>
          </a:prstGeom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5E035B70-E2E7-4208-B7D9-4C36C9C31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77" y="-66830"/>
            <a:ext cx="1640488" cy="857250"/>
          </a:xfrm>
          <a:prstGeom prst="rect">
            <a:avLst/>
          </a:prstGeom>
        </p:spPr>
      </p:pic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BF230330-5EF0-4914-9607-A9E6217FB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546" y="2240150"/>
            <a:ext cx="823866" cy="823866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14C5D49-F9F9-4017-9278-F603E97CE782}"/>
              </a:ext>
            </a:extLst>
          </p:cNvPr>
          <p:cNvSpPr/>
          <p:nvPr/>
        </p:nvSpPr>
        <p:spPr>
          <a:xfrm>
            <a:off x="7893398" y="2025533"/>
            <a:ext cx="1584072" cy="12860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B038E588-88EA-4ADF-BD0D-EA435A0DE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08" y="5522935"/>
            <a:ext cx="774694" cy="774694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E69F1299-0E0C-47C9-A99E-CC2F7D3A9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76" y="2061330"/>
            <a:ext cx="494749" cy="494749"/>
          </a:xfrm>
          <a:prstGeom prst="rect">
            <a:avLst/>
          </a:prstGeom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035CC72-4D09-43D1-A058-6DBBF7CFFD56}"/>
              </a:ext>
            </a:extLst>
          </p:cNvPr>
          <p:cNvSpPr/>
          <p:nvPr/>
        </p:nvSpPr>
        <p:spPr>
          <a:xfrm>
            <a:off x="7843751" y="5264113"/>
            <a:ext cx="1551715" cy="12860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 descr="Logotipo&#10;&#10;Descrição gerada automaticamente">
            <a:extLst>
              <a:ext uri="{FF2B5EF4-FFF2-40B4-BE49-F238E27FC236}">
                <a16:creationId xmlns:a16="http://schemas.microsoft.com/office/drawing/2014/main" id="{78B665D0-3DD9-475B-BDB7-70F77C1B92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96" y="5335540"/>
            <a:ext cx="504191" cy="504191"/>
          </a:xfrm>
          <a:prstGeom prst="rect">
            <a:avLst/>
          </a:prstGeom>
        </p:spPr>
      </p:pic>
      <p:pic>
        <p:nvPicPr>
          <p:cNvPr id="33" name="Imagem 32" descr="Logotipo, nome da empresa&#10;&#10;Descrição gerada automaticamente">
            <a:extLst>
              <a:ext uri="{FF2B5EF4-FFF2-40B4-BE49-F238E27FC236}">
                <a16:creationId xmlns:a16="http://schemas.microsoft.com/office/drawing/2014/main" id="{1808F93D-B1A7-46F0-B0CB-78BDA47CAE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02" y="6027282"/>
            <a:ext cx="661164" cy="456804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EEA9DDCB-CCFB-414E-88B4-7C8404559C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2901" y="2852793"/>
            <a:ext cx="704435" cy="413086"/>
          </a:xfrm>
          <a:prstGeom prst="rect">
            <a:avLst/>
          </a:prstGeom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0963AAAC-F2F7-4C70-BB44-6E821F1C00D0}"/>
              </a:ext>
            </a:extLst>
          </p:cNvPr>
          <p:cNvSpPr/>
          <p:nvPr/>
        </p:nvSpPr>
        <p:spPr>
          <a:xfrm>
            <a:off x="5738070" y="184559"/>
            <a:ext cx="4144161" cy="661052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Picture 32" descr="Resultado de imagem para icone banco de dados sql">
            <a:extLst>
              <a:ext uri="{FF2B5EF4-FFF2-40B4-BE49-F238E27FC236}">
                <a16:creationId xmlns:a16="http://schemas.microsoft.com/office/drawing/2014/main" id="{50160C43-6398-4071-B77B-D78057F00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450" y="5010519"/>
            <a:ext cx="650041" cy="65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2" descr="Resultado de imagem para icone celular e computador">
            <a:extLst>
              <a:ext uri="{FF2B5EF4-FFF2-40B4-BE49-F238E27FC236}">
                <a16:creationId xmlns:a16="http://schemas.microsoft.com/office/drawing/2014/main" id="{A0582BCB-3E37-4D8F-A9F1-3E30E115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38" y="791470"/>
            <a:ext cx="1097016" cy="109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0" descr="Resultado de imagem para icone internet">
            <a:extLst>
              <a:ext uri="{FF2B5EF4-FFF2-40B4-BE49-F238E27FC236}">
                <a16:creationId xmlns:a16="http://schemas.microsoft.com/office/drawing/2014/main" id="{9D2B3DAD-5CF5-406C-905C-B5097BA7E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21" y="456489"/>
            <a:ext cx="618526" cy="6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430A05D1-32C3-4BC8-BCDE-7AEA2A87A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05" y="2224675"/>
            <a:ext cx="823866" cy="823866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3BC09DC-A92A-47AB-8FF3-C2FED4A7FB6E}"/>
              </a:ext>
            </a:extLst>
          </p:cNvPr>
          <p:cNvSpPr/>
          <p:nvPr/>
        </p:nvSpPr>
        <p:spPr>
          <a:xfrm>
            <a:off x="6095457" y="2010058"/>
            <a:ext cx="1584072" cy="12860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91A9DD9-480D-4C03-86FC-9DF31EA58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235" y="2022813"/>
            <a:ext cx="494749" cy="517792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741F9A58-BE29-4B18-B909-2F09FE26DE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4960" y="2837318"/>
            <a:ext cx="704435" cy="413086"/>
          </a:xfrm>
          <a:prstGeom prst="rect">
            <a:avLst/>
          </a:prstGeom>
        </p:spPr>
      </p:pic>
      <p:pic>
        <p:nvPicPr>
          <p:cNvPr id="51" name="Imagem 50" descr="Forma&#10;&#10;Descrição gerada automaticamente com confiança baixa">
            <a:extLst>
              <a:ext uri="{FF2B5EF4-FFF2-40B4-BE49-F238E27FC236}">
                <a16:creationId xmlns:a16="http://schemas.microsoft.com/office/drawing/2014/main" id="{5BDC2231-C641-4148-8E82-50DBE9D0A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12" y="5522935"/>
            <a:ext cx="774694" cy="774694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1E90D8A4-854F-46ED-957E-B9F579E3CD01}"/>
              </a:ext>
            </a:extLst>
          </p:cNvPr>
          <p:cNvSpPr/>
          <p:nvPr/>
        </p:nvSpPr>
        <p:spPr>
          <a:xfrm>
            <a:off x="6131655" y="5264113"/>
            <a:ext cx="1551715" cy="12860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Logotipo&#10;&#10;Descrição gerada automaticamente">
            <a:extLst>
              <a:ext uri="{FF2B5EF4-FFF2-40B4-BE49-F238E27FC236}">
                <a16:creationId xmlns:a16="http://schemas.microsoft.com/office/drawing/2014/main" id="{3AC1C117-1C4A-46E7-9E68-DCE27E44D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35540"/>
            <a:ext cx="504191" cy="504191"/>
          </a:xfrm>
          <a:prstGeom prst="rect">
            <a:avLst/>
          </a:prstGeom>
        </p:spPr>
      </p:pic>
      <p:pic>
        <p:nvPicPr>
          <p:cNvPr id="54" name="Imagem 53" descr="Logotipo, nome da empresa&#10;&#10;Descrição gerada automaticamente">
            <a:extLst>
              <a:ext uri="{FF2B5EF4-FFF2-40B4-BE49-F238E27FC236}">
                <a16:creationId xmlns:a16="http://schemas.microsoft.com/office/drawing/2014/main" id="{FC629C52-8CB5-4F51-A335-CD41544D19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06" y="6027282"/>
            <a:ext cx="661164" cy="456804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92ABC30-0354-4A5B-ACAE-A70B1A8A49B0}"/>
              </a:ext>
            </a:extLst>
          </p:cNvPr>
          <p:cNvSpPr/>
          <p:nvPr/>
        </p:nvSpPr>
        <p:spPr>
          <a:xfrm>
            <a:off x="6999316" y="3803803"/>
            <a:ext cx="1584072" cy="12860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Resultado de imagem para nginx">
            <a:extLst>
              <a:ext uri="{FF2B5EF4-FFF2-40B4-BE49-F238E27FC236}">
                <a16:creationId xmlns:a16="http://schemas.microsoft.com/office/drawing/2014/main" id="{F652A8B1-A2AE-4C42-9669-A34B6730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42" y="4634712"/>
            <a:ext cx="1270988" cy="4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linux png">
            <a:extLst>
              <a:ext uri="{FF2B5EF4-FFF2-40B4-BE49-F238E27FC236}">
                <a16:creationId xmlns:a16="http://schemas.microsoft.com/office/drawing/2014/main" id="{5871E03B-E168-4A0F-92C3-5C19C36A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11" y="3899680"/>
            <a:ext cx="571179" cy="69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0CBA71A9-B51D-41E9-8407-8F9B9F70927B}"/>
              </a:ext>
            </a:extLst>
          </p:cNvPr>
          <p:cNvSpPr/>
          <p:nvPr/>
        </p:nvSpPr>
        <p:spPr>
          <a:xfrm>
            <a:off x="6934507" y="509069"/>
            <a:ext cx="1584072" cy="12860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4" name="Picture 6" descr="Resultado de imagem para nginx">
            <a:extLst>
              <a:ext uri="{FF2B5EF4-FFF2-40B4-BE49-F238E27FC236}">
                <a16:creationId xmlns:a16="http://schemas.microsoft.com/office/drawing/2014/main" id="{C3AB3FAD-C3EA-47D8-AAD4-1E150FB78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33" y="1339978"/>
            <a:ext cx="1270988" cy="4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Resultado de imagem para linux png">
            <a:extLst>
              <a:ext uri="{FF2B5EF4-FFF2-40B4-BE49-F238E27FC236}">
                <a16:creationId xmlns:a16="http://schemas.microsoft.com/office/drawing/2014/main" id="{0BA5BC8F-22D2-488E-AF71-DDFD4521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281" y="623729"/>
            <a:ext cx="571179" cy="69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ângulo 65">
            <a:extLst>
              <a:ext uri="{FF2B5EF4-FFF2-40B4-BE49-F238E27FC236}">
                <a16:creationId xmlns:a16="http://schemas.microsoft.com/office/drawing/2014/main" id="{D310BCB9-2E64-4135-917E-EEC662628B2B}"/>
              </a:ext>
            </a:extLst>
          </p:cNvPr>
          <p:cNvSpPr/>
          <p:nvPr/>
        </p:nvSpPr>
        <p:spPr>
          <a:xfrm>
            <a:off x="6014906" y="385893"/>
            <a:ext cx="3540155" cy="303957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4BDE8798-086B-4273-A15B-33773A5F26AA}"/>
              </a:ext>
            </a:extLst>
          </p:cNvPr>
          <p:cNvSpPr/>
          <p:nvPr/>
        </p:nvSpPr>
        <p:spPr>
          <a:xfrm>
            <a:off x="6021274" y="3730117"/>
            <a:ext cx="3540155" cy="28794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F7AB76E-177C-473A-8EE5-CA03CCFB95ED}"/>
              </a:ext>
            </a:extLst>
          </p:cNvPr>
          <p:cNvSpPr txBox="1"/>
          <p:nvPr/>
        </p:nvSpPr>
        <p:spPr>
          <a:xfrm>
            <a:off x="7438925" y="680149"/>
            <a:ext cx="11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Balance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4301823-6272-433C-8D2C-2C81A34013F9}"/>
              </a:ext>
            </a:extLst>
          </p:cNvPr>
          <p:cNvSpPr txBox="1"/>
          <p:nvPr/>
        </p:nvSpPr>
        <p:spPr>
          <a:xfrm>
            <a:off x="7514042" y="3936238"/>
            <a:ext cx="11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Balance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27069D3-A550-49AA-8F0A-0CD009077C1F}"/>
              </a:ext>
            </a:extLst>
          </p:cNvPr>
          <p:cNvSpPr txBox="1"/>
          <p:nvPr/>
        </p:nvSpPr>
        <p:spPr>
          <a:xfrm>
            <a:off x="6555280" y="5276066"/>
            <a:ext cx="106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API Server 1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F40664B-BA0C-4661-A5C3-9458104B1B02}"/>
              </a:ext>
            </a:extLst>
          </p:cNvPr>
          <p:cNvSpPr txBox="1"/>
          <p:nvPr/>
        </p:nvSpPr>
        <p:spPr>
          <a:xfrm>
            <a:off x="8273572" y="5276066"/>
            <a:ext cx="106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API Server 2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81A762-DD6F-4C73-8E06-F35E06EC38CE}"/>
              </a:ext>
            </a:extLst>
          </p:cNvPr>
          <p:cNvSpPr txBox="1"/>
          <p:nvPr/>
        </p:nvSpPr>
        <p:spPr>
          <a:xfrm>
            <a:off x="6568140" y="1986953"/>
            <a:ext cx="106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Site Server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A4A9494-ABED-476A-8358-DB605AFDA920}"/>
              </a:ext>
            </a:extLst>
          </p:cNvPr>
          <p:cNvSpPr txBox="1"/>
          <p:nvPr/>
        </p:nvSpPr>
        <p:spPr>
          <a:xfrm>
            <a:off x="8362549" y="2013250"/>
            <a:ext cx="106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Site Server 2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F75C7BE-46D8-46FA-8311-FA856B593D21}"/>
              </a:ext>
            </a:extLst>
          </p:cNvPr>
          <p:cNvSpPr txBox="1"/>
          <p:nvPr/>
        </p:nvSpPr>
        <p:spPr>
          <a:xfrm>
            <a:off x="8756270" y="392896"/>
            <a:ext cx="80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 Site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9AD2A84-3EED-4BD0-81B4-3C8049D03265}"/>
              </a:ext>
            </a:extLst>
          </p:cNvPr>
          <p:cNvSpPr txBox="1"/>
          <p:nvPr/>
        </p:nvSpPr>
        <p:spPr>
          <a:xfrm>
            <a:off x="8749902" y="3757174"/>
            <a:ext cx="80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 API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4EFB53A-E04A-48A0-8013-056E9B4BC716}"/>
              </a:ext>
            </a:extLst>
          </p:cNvPr>
          <p:cNvSpPr txBox="1"/>
          <p:nvPr/>
        </p:nvSpPr>
        <p:spPr>
          <a:xfrm>
            <a:off x="5523307" y="-52051"/>
            <a:ext cx="145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cloud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6B38F17-E8F2-4191-BF8B-48FDC5FEDFFD}"/>
              </a:ext>
            </a:extLst>
          </p:cNvPr>
          <p:cNvSpPr txBox="1"/>
          <p:nvPr/>
        </p:nvSpPr>
        <p:spPr>
          <a:xfrm>
            <a:off x="10709509" y="4044303"/>
            <a:ext cx="95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cloud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4193E79-7706-46D2-A60D-815402B05F30}"/>
              </a:ext>
            </a:extLst>
          </p:cNvPr>
          <p:cNvSpPr txBox="1"/>
          <p:nvPr/>
        </p:nvSpPr>
        <p:spPr>
          <a:xfrm>
            <a:off x="10837737" y="4974839"/>
            <a:ext cx="104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Banco de dados SQL Server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D0CCC5C8-AF60-4B4A-8C12-1220CFD78FC3}"/>
              </a:ext>
            </a:extLst>
          </p:cNvPr>
          <p:cNvCxnSpPr>
            <a:cxnSpLocks/>
            <a:stCxn id="63" idx="3"/>
            <a:endCxn id="74" idx="0"/>
          </p:cNvCxnSpPr>
          <p:nvPr/>
        </p:nvCxnSpPr>
        <p:spPr>
          <a:xfrm>
            <a:off x="8518579" y="1152080"/>
            <a:ext cx="376364" cy="86117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AE55DF08-DB94-437A-82A6-BB86F3222191}"/>
              </a:ext>
            </a:extLst>
          </p:cNvPr>
          <p:cNvCxnSpPr>
            <a:cxnSpLocks/>
            <a:stCxn id="63" idx="1"/>
            <a:endCxn id="49" idx="0"/>
          </p:cNvCxnSpPr>
          <p:nvPr/>
        </p:nvCxnSpPr>
        <p:spPr>
          <a:xfrm rot="10800000" flipV="1">
            <a:off x="6359611" y="1152079"/>
            <a:ext cx="574897" cy="87073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47E2918E-A299-41DB-823A-DE391EB53F63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3310754" y="765752"/>
            <a:ext cx="970067" cy="5742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26FD0EAA-C9C0-4461-B09D-B33B6A35D468}"/>
              </a:ext>
            </a:extLst>
          </p:cNvPr>
          <p:cNvCxnSpPr>
            <a:cxnSpLocks/>
            <a:stCxn id="42" idx="3"/>
            <a:endCxn id="63" idx="0"/>
          </p:cNvCxnSpPr>
          <p:nvPr/>
        </p:nvCxnSpPr>
        <p:spPr>
          <a:xfrm flipV="1">
            <a:off x="4899347" y="509069"/>
            <a:ext cx="2827196" cy="256683"/>
          </a:xfrm>
          <a:prstGeom prst="bentConnector4">
            <a:avLst>
              <a:gd name="adj1" fmla="val 35993"/>
              <a:gd name="adj2" fmla="val 18339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4EE294A3-AA4B-4ABA-9FFD-A93DD975BBC8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6776738" y="4446814"/>
            <a:ext cx="222578" cy="82385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680D6245-EAB6-4DAD-8F07-9468846B3864}"/>
              </a:ext>
            </a:extLst>
          </p:cNvPr>
          <p:cNvCxnSpPr>
            <a:cxnSpLocks/>
            <a:stCxn id="55" idx="3"/>
            <a:endCxn id="72" idx="0"/>
          </p:cNvCxnSpPr>
          <p:nvPr/>
        </p:nvCxnSpPr>
        <p:spPr>
          <a:xfrm>
            <a:off x="8583388" y="4446814"/>
            <a:ext cx="222578" cy="82925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F0635266-9641-4061-9E36-C6EB4C53A01B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 rot="16200000" flipH="1">
            <a:off x="7085560" y="3098011"/>
            <a:ext cx="507724" cy="903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do 112">
            <a:extLst>
              <a:ext uri="{FF2B5EF4-FFF2-40B4-BE49-F238E27FC236}">
                <a16:creationId xmlns:a16="http://schemas.microsoft.com/office/drawing/2014/main" id="{7CA6E4BE-77A4-44F2-B658-CAC95E128F26}"/>
              </a:ext>
            </a:extLst>
          </p:cNvPr>
          <p:cNvCxnSpPr>
            <a:cxnSpLocks/>
            <a:stCxn id="22" idx="2"/>
            <a:endCxn id="55" idx="0"/>
          </p:cNvCxnSpPr>
          <p:nvPr/>
        </p:nvCxnSpPr>
        <p:spPr>
          <a:xfrm rot="5400000">
            <a:off x="7992269" y="3110637"/>
            <a:ext cx="492249" cy="894082"/>
          </a:xfrm>
          <a:prstGeom prst="bentConnector3">
            <a:avLst>
              <a:gd name="adj1" fmla="val 4829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84A96A6B-D056-4DB0-BBA7-3E3ECFEAE7CB}"/>
              </a:ext>
            </a:extLst>
          </p:cNvPr>
          <p:cNvCxnSpPr>
            <a:cxnSpLocks/>
            <a:stCxn id="29" idx="2"/>
            <a:endCxn id="1028" idx="2"/>
          </p:cNvCxnSpPr>
          <p:nvPr/>
        </p:nvCxnSpPr>
        <p:spPr>
          <a:xfrm rot="5400000" flipH="1" flipV="1">
            <a:off x="9441613" y="5017726"/>
            <a:ext cx="710403" cy="2354413"/>
          </a:xfrm>
          <a:prstGeom prst="bentConnector3">
            <a:avLst>
              <a:gd name="adj1" fmla="val -2155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: Angulado 133">
            <a:extLst>
              <a:ext uri="{FF2B5EF4-FFF2-40B4-BE49-F238E27FC236}">
                <a16:creationId xmlns:a16="http://schemas.microsoft.com/office/drawing/2014/main" id="{D6ECC283-B2AE-485D-BA7B-68D3A1C9C21D}"/>
              </a:ext>
            </a:extLst>
          </p:cNvPr>
          <p:cNvCxnSpPr>
            <a:cxnSpLocks/>
            <a:stCxn id="52" idx="2"/>
            <a:endCxn id="1028" idx="2"/>
          </p:cNvCxnSpPr>
          <p:nvPr/>
        </p:nvCxnSpPr>
        <p:spPr>
          <a:xfrm rot="5400000" flipH="1" flipV="1">
            <a:off x="8585565" y="4161678"/>
            <a:ext cx="710403" cy="4066509"/>
          </a:xfrm>
          <a:prstGeom prst="bentConnector3">
            <a:avLst>
              <a:gd name="adj1" fmla="val -2155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Resultado de imagem para icone usuario">
            <a:extLst>
              <a:ext uri="{FF2B5EF4-FFF2-40B4-BE49-F238E27FC236}">
                <a16:creationId xmlns:a16="http://schemas.microsoft.com/office/drawing/2014/main" id="{C22AFA04-6666-414F-946A-7EEE8DDA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3" y="2597706"/>
            <a:ext cx="1338532" cy="13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CEBB763E-69C8-4D5F-A542-E6B21B9643EA}"/>
              </a:ext>
            </a:extLst>
          </p:cNvPr>
          <p:cNvCxnSpPr>
            <a:cxnSpLocks/>
            <a:stCxn id="1036" idx="3"/>
            <a:endCxn id="41" idx="2"/>
          </p:cNvCxnSpPr>
          <p:nvPr/>
        </p:nvCxnSpPr>
        <p:spPr>
          <a:xfrm flipV="1">
            <a:off x="1839395" y="1888486"/>
            <a:ext cx="922851" cy="137848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Imagem 1039" descr="Forma&#10;&#10;Descrição gerada automaticamente com confiança baixa">
            <a:extLst>
              <a:ext uri="{FF2B5EF4-FFF2-40B4-BE49-F238E27FC236}">
                <a16:creationId xmlns:a16="http://schemas.microsoft.com/office/drawing/2014/main" id="{0FE7D2CD-D417-4A7E-AD95-42E77870FB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38" y="4805127"/>
            <a:ext cx="1435615" cy="1435615"/>
          </a:xfrm>
          <a:prstGeom prst="rect">
            <a:avLst/>
          </a:prstGeom>
        </p:spPr>
      </p:pic>
      <p:pic>
        <p:nvPicPr>
          <p:cNvPr id="1041" name="Picture 14" descr="Resultado de imagem para kotlin">
            <a:extLst>
              <a:ext uri="{FF2B5EF4-FFF2-40B4-BE49-F238E27FC236}">
                <a16:creationId xmlns:a16="http://schemas.microsoft.com/office/drawing/2014/main" id="{FF39109A-7B7B-4B0C-A595-2E1DEADFF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59" y="5186880"/>
            <a:ext cx="488524" cy="48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Conector: Angulado 147">
            <a:extLst>
              <a:ext uri="{FF2B5EF4-FFF2-40B4-BE49-F238E27FC236}">
                <a16:creationId xmlns:a16="http://schemas.microsoft.com/office/drawing/2014/main" id="{4CF9E29A-3E57-4D80-85B1-209636A5E8BC}"/>
              </a:ext>
            </a:extLst>
          </p:cNvPr>
          <p:cNvCxnSpPr>
            <a:cxnSpLocks/>
            <a:stCxn id="1036" idx="3"/>
            <a:endCxn id="1040" idx="0"/>
          </p:cNvCxnSpPr>
          <p:nvPr/>
        </p:nvCxnSpPr>
        <p:spPr>
          <a:xfrm>
            <a:off x="1839395" y="3266972"/>
            <a:ext cx="922851" cy="15381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B85F4ADF-D40E-4940-9178-BED2C25DB4D4}"/>
              </a:ext>
            </a:extLst>
          </p:cNvPr>
          <p:cNvCxnSpPr>
            <a:cxnSpLocks/>
            <a:stCxn id="1040" idx="3"/>
          </p:cNvCxnSpPr>
          <p:nvPr/>
        </p:nvCxnSpPr>
        <p:spPr>
          <a:xfrm flipV="1">
            <a:off x="3480053" y="4188129"/>
            <a:ext cx="3528026" cy="13348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5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Fajan</dc:creator>
  <cp:lastModifiedBy>Daniel Fajan</cp:lastModifiedBy>
  <cp:revision>8</cp:revision>
  <dcterms:created xsi:type="dcterms:W3CDTF">2021-02-06T03:19:10Z</dcterms:created>
  <dcterms:modified xsi:type="dcterms:W3CDTF">2021-02-06T04:30:50Z</dcterms:modified>
</cp:coreProperties>
</file>