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460F-A547-455D-BE0E-098699900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51251-34B4-4B7D-BE9D-7BF1E454F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4D4AE-888B-4E70-9D03-8959D855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A5E-3BB4-4B5F-A571-EA1BDEB72D4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DDAEF-5522-4A92-8B7B-2B8BD81F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DC0CC-CEA7-49AE-9D80-37CCB517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DEDB-06E5-4D9D-BDE7-1ECF6C57F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6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FF65-72FC-4D7E-A383-399CA8D4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4B13B-3C64-4BB2-BFBD-B3DFED869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640A3-1AF0-40D5-B430-67A54737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A5E-3BB4-4B5F-A571-EA1BDEB72D4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018CF-C87A-4760-84F1-948FF405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BC4A2-65E7-4ABD-8A2E-4F94A3DB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DEDB-06E5-4D9D-BDE7-1ECF6C57F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3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4DC01-07DF-422E-8A4C-C78C5FDE2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81789-263F-4C0A-921D-AAA7C21BB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51EFE-7246-4C6B-8AB0-49D3E17D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A5E-3BB4-4B5F-A571-EA1BDEB72D4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AEB39-2FDA-41AE-9CE8-06EEE1B7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C348A-2702-4E84-A33E-46C5F614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DEDB-06E5-4D9D-BDE7-1ECF6C57F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0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5F86F-8D37-48F7-AC6E-043544BB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FFF86-B51C-4FE7-AC69-E0CDF0B77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0635-8683-499E-8064-BD7C0384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A5E-3BB4-4B5F-A571-EA1BDEB72D4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77C2-2539-4176-B417-4F6CB8A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89E23-4087-4FE8-B18B-C040E8E4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DEDB-06E5-4D9D-BDE7-1ECF6C57F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4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22F4-7063-4214-B669-EEA19C53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EB290-22D2-4CEB-9E36-BCCD23767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6D2AB-7D94-4CB9-BF67-28C3B2B2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A5E-3BB4-4B5F-A571-EA1BDEB72D4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47C33-36D9-4C51-B70E-6107D4A5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104F4-1BE0-4E30-A8F9-1CD42532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DEDB-06E5-4D9D-BDE7-1ECF6C57F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4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0124-70BE-4B88-BAF3-B2AEBA6B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409BD-15D3-4110-A4C6-FF655C3FE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E640F-AA75-4F2F-8649-85C714153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47FBC-88A2-47A5-AD7F-6B129491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A5E-3BB4-4B5F-A571-EA1BDEB72D4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7EED7-D7E3-4E97-8962-25C8D650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A4D80-870C-40CE-96AB-89CF82B0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DEDB-06E5-4D9D-BDE7-1ECF6C57F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5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BBEE-7B10-4F20-9078-49D9F3D8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B0EE5-5134-440D-BC0C-BFF92241A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DD8AA-B976-4161-9057-DFDA51B61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0CF1E-FFF4-4E6D-A511-2E8F66465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9B0B2-6A2F-47A5-80BF-DE6F5DDFA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DC738-AF10-487E-81F3-BB013FFB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A5E-3BB4-4B5F-A571-EA1BDEB72D4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10585-24FC-4EC7-8D81-382002C3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46B32-D2A3-4784-8BD9-8A932A99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DEDB-06E5-4D9D-BDE7-1ECF6C57F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3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853B-0032-467E-967F-D8D543EE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30141-1C51-4492-8EF9-C708189D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A5E-3BB4-4B5F-A571-EA1BDEB72D4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7679C-A572-43D2-AAAC-ED65EAFE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056F6-2E4D-46EC-858F-9EF7C34C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DEDB-06E5-4D9D-BDE7-1ECF6C57F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1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34A94-8F3C-4D5D-AD82-D40145AB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A5E-3BB4-4B5F-A571-EA1BDEB72D4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EA514-61D0-40F7-AFB1-37983C89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CB05D-3ED3-46E7-9FB4-FCC7F117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DEDB-06E5-4D9D-BDE7-1ECF6C57F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6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EBF7-719E-4364-B634-436D74A7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5820-A738-4A0B-909D-D742BBF61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03297-CCCC-462E-9E5E-2AE5CFC58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7027C-15FC-4B1A-ADA2-5D9952DA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A5E-3BB4-4B5F-A571-EA1BDEB72D4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5A676-B276-40E2-9421-DD71DD4B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0CB8E-624F-4EA1-BCFE-23F2CF46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DEDB-06E5-4D9D-BDE7-1ECF6C57F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3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0150-1210-4E68-8696-10119AC46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87CDBF-582E-450C-ACED-19A0F25F7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42392-D596-425C-9DB4-C0AF3887A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BE551-4B02-455E-978F-729142F9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A5E-3BB4-4B5F-A571-EA1BDEB72D4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D4B20-36EC-4AA6-BE30-24B14D0D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617D2-A1E9-4857-A0AC-C393590A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DEDB-06E5-4D9D-BDE7-1ECF6C57F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9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D1A20-9D57-4C16-A4E4-2E2F33B3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09ADB-7012-44F1-AC8D-49DD9902D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78CA5-8477-4BD0-AAEA-D4672F754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BA5E-3BB4-4B5F-A571-EA1BDEB72D49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897C6-A4FF-4223-83FE-CB07ADA8E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00803-B65D-4C23-AC2D-F187B5286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2DEDB-06E5-4D9D-BDE7-1ECF6C57F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9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4E32B0-1832-467A-977A-C0701CFD3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062" y="373115"/>
            <a:ext cx="5707875" cy="61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78A72C-F8C1-4F60-B14D-1EBE3CDF4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389352"/>
            <a:ext cx="8801100" cy="607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5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Azevedo, Mike Melo</dc:creator>
  <cp:lastModifiedBy>Azevedo, Mike Melo</cp:lastModifiedBy>
  <cp:revision>2</cp:revision>
  <dcterms:created xsi:type="dcterms:W3CDTF">2020-12-10T23:46:00Z</dcterms:created>
  <dcterms:modified xsi:type="dcterms:W3CDTF">2020-12-13T22:55:19Z</dcterms:modified>
</cp:coreProperties>
</file>