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44"/>
      </p:cViewPr>
      <p:guideLst>
        <p:guide orient="horz" pos="21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676" r="21974" b="10454"/>
          <a:stretch>
            <a:fillRect/>
          </a:stretch>
        </p:blipFill>
        <p:spPr>
          <a:xfrm>
            <a:off x="2713355" y="577850"/>
            <a:ext cx="6765925" cy="5477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1DB974-E1C7-4D18-A159-A69298F8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01077"/>
            <a:ext cx="9535885" cy="64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Arial Black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aluno</dc:creator>
  <cp:lastModifiedBy>Azevedo, Mike Melo</cp:lastModifiedBy>
  <cp:revision>21</cp:revision>
  <dcterms:created xsi:type="dcterms:W3CDTF">2020-11-23T23:45:43Z</dcterms:created>
  <dcterms:modified xsi:type="dcterms:W3CDTF">2020-12-13T22:52:31Z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