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4441-82B7-425B-8A07-22FB6A31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69A071-34BB-49AD-BBB8-37E82605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E2FF3-BFC6-4072-B027-502B8212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F7509-D33F-4894-9321-4693473A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B4272-FEEB-4320-8916-9A982660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C083-CE0F-4845-914D-467C4972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54E26B-A433-41F3-8DC9-729710A1F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5A6EF-FD71-4985-94B4-16515942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D4A3D-90B6-415F-9FD1-BF3288D6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B0238-6EC5-41C0-AB2F-AB4254AD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3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D5D63C-2980-443C-AD40-75B5B5CB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9A80CD-2A5D-48DE-AA39-4EF847F6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EFBAD-9592-48F5-870E-88D42156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6DBFB-24DD-48F6-8BCC-2BE4E5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9BFFB-6EF0-45FE-85C3-787715B8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E761-3435-499D-B40B-3CDA81A5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DA014-E403-4F14-AFF0-B82B3B29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43EB6-BA20-4066-9402-B6824953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B7922-2F3C-4602-AF66-6BAEE5A6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744A3-6ACF-45FD-823B-A21AD85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257D-6002-4F1B-B059-DA58F3DC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7773F-AA4A-45DE-A5C9-B14340FC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822DF-F8C9-4832-B1EF-5489DEF9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59F9D-754D-4DD4-90CD-42C9B028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3BB64-DC39-42A7-9299-EE4DE4D1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BB66-AC71-483E-A50B-BD09DDB4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2E1AB-9347-412A-889F-A99959891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26EDDC-CC4A-4D8D-8F69-56DCCB5F5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D37985-C152-4BE8-84A1-287802D3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B24AF1-C4B8-4290-9B5F-E2BCD1B9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481F2-4F67-40AD-B45E-9DF6B8B7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3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5D479-B668-44F9-8A58-29E08AFA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8895D-C48D-44C8-8C70-4340AABA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CC32A0-61E1-44C9-81D4-68639E3D7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4A32BF-0C48-4260-8ED9-E79823F8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1F7919-624A-4CFD-95D8-DB54AE577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0B2251-DEB3-4F3A-8F59-4D74E685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93F33C-7546-4024-BB22-03CD9FCB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4050F5-D4AC-433C-BC38-FE33EB12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5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1950-123F-4DF1-993C-777BC8F8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C0138C-6108-4819-9130-2C07E49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8097D-DC9C-484E-8001-6A0D8449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163B15-1BEA-4391-AA83-01F3CC8F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0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902708-3D83-4052-A074-EEEB03FA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BDC786-9A9F-402B-9BC3-6D450194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DD09AC-475E-4524-8EC5-DD01E2E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547A8-5E8D-454C-B81B-3DB383AE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F58FA-606B-4FCC-B0CD-A6A42D23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E15C45-BF1A-44B9-96AC-3DD18DB92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473AD-1509-4862-AB40-B012D406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D1D39-F689-4875-A422-687B3816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C158F2-BF69-498C-BBBA-C991F87D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20AB4-ABA4-456B-9814-087F650C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75F303-A4A3-4238-8FCC-008B53511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17F58F-7A7D-4DB5-837B-E13EE2C9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16DDD-E884-4959-AE82-2F6F4864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3D9D0E-99D4-4A98-A499-C1E0BAC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80F04A-5828-4F39-88DD-21E882B8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65983F-58AA-411F-8EEA-0337EE8A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9E209-74EE-45F0-938F-8E4C48E9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E4101-9EEA-4D7C-B4AB-6187E4397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A258-51E7-40FD-8301-52988311C6CE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AC625-EE58-4EBC-9FCD-CA87FB11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35DFA-1D33-44BA-8B05-95E8D34A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C347-9D3D-4DBC-9932-8C3D081D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heça JÁ os diferenciais reais do Project Model Canvas">
            <a:extLst>
              <a:ext uri="{FF2B5EF4-FFF2-40B4-BE49-F238E27FC236}">
                <a16:creationId xmlns:a16="http://schemas.microsoft.com/office/drawing/2014/main" id="{324C51CD-5DA9-4F06-9C7E-95FEF1B4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94" y="23070"/>
            <a:ext cx="9597005" cy="67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AC9CE6-769F-4278-8E16-8BAD8B75E7FA}"/>
              </a:ext>
            </a:extLst>
          </p:cNvPr>
          <p:cNvSpPr txBox="1"/>
          <p:nvPr/>
        </p:nvSpPr>
        <p:spPr>
          <a:xfrm>
            <a:off x="1392572" y="813732"/>
            <a:ext cx="1828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Dificuldade na divulgação dos trabalhos da ONGs;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Voluntário não encontra informações sobre ONGs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47DC27-6BA0-44C5-B627-BD9ED338D906}"/>
              </a:ext>
            </a:extLst>
          </p:cNvPr>
          <p:cNvSpPr txBox="1"/>
          <p:nvPr/>
        </p:nvSpPr>
        <p:spPr>
          <a:xfrm>
            <a:off x="1746308" y="2254385"/>
            <a:ext cx="182880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Desenvolver uma plataforma de integração entre ONGs e voluntários em até 1 ano, utilizando aplicativos Web e Mobile, investindo R$200.000,00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CDD548-DD3F-4D05-92FC-14A084D441D1}"/>
              </a:ext>
            </a:extLst>
          </p:cNvPr>
          <p:cNvSpPr txBox="1"/>
          <p:nvPr/>
        </p:nvSpPr>
        <p:spPr>
          <a:xfrm>
            <a:off x="1462480" y="4114391"/>
            <a:ext cx="1828800" cy="1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Maior divulgação e visibilidade para as ONGs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Maior engajamento do voluntário com a ONG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 pessoas ajudando quem precisa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EEC069-F09D-4DE3-B891-F59EEB622AD8}"/>
              </a:ext>
            </a:extLst>
          </p:cNvPr>
          <p:cNvSpPr txBox="1"/>
          <p:nvPr/>
        </p:nvSpPr>
        <p:spPr>
          <a:xfrm>
            <a:off x="3412919" y="3437591"/>
            <a:ext cx="1574335" cy="24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Aplicativo Mobile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Aplicativo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API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Ambiente de alta disponibilidade para hospedar os serviços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Testes de stress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Banco de dados na nuvem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CA7CED-BEBC-438D-80C1-9496837F6485}"/>
              </a:ext>
            </a:extLst>
          </p:cNvPr>
          <p:cNvSpPr txBox="1"/>
          <p:nvPr/>
        </p:nvSpPr>
        <p:spPr>
          <a:xfrm>
            <a:off x="3369577" y="866865"/>
            <a:ext cx="1661021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Aplicativo web e mobile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421B53-9EE8-47AC-9B06-991CBCEC4255}"/>
              </a:ext>
            </a:extLst>
          </p:cNvPr>
          <p:cNvSpPr txBox="1"/>
          <p:nvPr/>
        </p:nvSpPr>
        <p:spPr>
          <a:xfrm>
            <a:off x="5265488" y="1027229"/>
            <a:ext cx="1661021" cy="111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Voluntários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Corpo docente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Empresas parceiras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FFF189-671F-4A8C-9257-82CBDD8D53E3}"/>
              </a:ext>
            </a:extLst>
          </p:cNvPr>
          <p:cNvSpPr txBox="1"/>
          <p:nvPr/>
        </p:nvSpPr>
        <p:spPr>
          <a:xfrm>
            <a:off x="5265487" y="3137012"/>
            <a:ext cx="1661021" cy="16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Jhonnatan</a:t>
            </a:r>
            <a:endParaRPr lang="pt-BR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D88286-0DA6-455A-B25C-CDD661ADBA84}"/>
              </a:ext>
            </a:extLst>
          </p:cNvPr>
          <p:cNvSpPr txBox="1"/>
          <p:nvPr/>
        </p:nvSpPr>
        <p:spPr>
          <a:xfrm>
            <a:off x="7132038" y="866865"/>
            <a:ext cx="1661021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fsfafadafadfadsa</a:t>
            </a:r>
            <a:endParaRPr lang="pt-BR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FB6AAF-10A3-41A8-859D-872F066A2797}"/>
              </a:ext>
            </a:extLst>
          </p:cNvPr>
          <p:cNvSpPr txBox="1"/>
          <p:nvPr/>
        </p:nvSpPr>
        <p:spPr>
          <a:xfrm>
            <a:off x="7132037" y="3137012"/>
            <a:ext cx="1661021" cy="54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Aplicativo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Aplicativo mobile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1C91AA-B292-4554-90FB-E99C6237BC5B}"/>
              </a:ext>
            </a:extLst>
          </p:cNvPr>
          <p:cNvSpPr txBox="1"/>
          <p:nvPr/>
        </p:nvSpPr>
        <p:spPr>
          <a:xfrm>
            <a:off x="5413692" y="5649596"/>
            <a:ext cx="3143079" cy="111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 deve ser em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Kotlin</a:t>
            </a:r>
            <a:endParaRPr lang="pt-BR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deve ser em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ReactJS</a:t>
            </a:r>
            <a:endParaRPr lang="pt-BR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Máximo de duração de 1 ano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Serviços devem estar hospedados na AWS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8BE977-9438-4148-B46A-01ACBDF7AF53}"/>
              </a:ext>
            </a:extLst>
          </p:cNvPr>
          <p:cNvSpPr txBox="1"/>
          <p:nvPr/>
        </p:nvSpPr>
        <p:spPr>
          <a:xfrm>
            <a:off x="8970625" y="868331"/>
            <a:ext cx="1661021" cy="1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Componente do grupo incapacitado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Gastar todos créditos da nuvem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Equipamentos com baixo desempenho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2E299E-51E0-42A3-839A-405A68DF2756}"/>
              </a:ext>
            </a:extLst>
          </p:cNvPr>
          <p:cNvSpPr txBox="1"/>
          <p:nvPr/>
        </p:nvSpPr>
        <p:spPr>
          <a:xfrm>
            <a:off x="8981804" y="2928621"/>
            <a:ext cx="1661021" cy="20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09/03 – Apresentação da solução e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front na nuvem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20/04 – Protótipo mobile, balanceamento de carga e segurança com certificado digital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08/06 – Mobile pronto, testes concluídos e </a:t>
            </a:r>
            <a:r>
              <a:rPr lang="pt-BR" sz="1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automatizado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D99549-EFBF-47D1-921B-7A45B38A61AE}"/>
              </a:ext>
            </a:extLst>
          </p:cNvPr>
          <p:cNvSpPr txBox="1"/>
          <p:nvPr/>
        </p:nvSpPr>
        <p:spPr>
          <a:xfrm>
            <a:off x="9013268" y="5580806"/>
            <a:ext cx="1661021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R$200 mil, incluindo infraestrutura e tempo da equipe</a:t>
            </a:r>
          </a:p>
        </p:txBody>
      </p:sp>
    </p:spTree>
    <p:extLst>
      <p:ext uri="{BB962C8B-B14F-4D97-AF65-F5344CB8AC3E}">
        <p14:creationId xmlns:p14="http://schemas.microsoft.com/office/powerpoint/2010/main" val="2303951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Fajan</dc:creator>
  <cp:lastModifiedBy>Daniel Fajan</cp:lastModifiedBy>
  <cp:revision>6</cp:revision>
  <dcterms:created xsi:type="dcterms:W3CDTF">2021-02-23T23:43:23Z</dcterms:created>
  <dcterms:modified xsi:type="dcterms:W3CDTF">2021-02-24T00:39:55Z</dcterms:modified>
</cp:coreProperties>
</file>