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6" r:id="rId3"/>
    <p:sldId id="257" r:id="rId4"/>
    <p:sldId id="258" r:id="rId5"/>
    <p:sldId id="262" r:id="rId6"/>
    <p:sldId id="259" r:id="rId7"/>
    <p:sldId id="263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5577-8E4A-E144-8247-FCED25A74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58DB5-F3D4-8349-B8C9-DDB3F223E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6ADF2-BF61-0345-9293-EF243810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AA7-F82E-9D4F-841D-835B56F66DDC}" type="datetimeFigureOut">
              <a:rPr lang="en-BR" smtClean="0"/>
              <a:t>31/08/20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FE5CB-3A9A-4340-A313-F165C410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3DE47-2174-954A-9D1C-C1981378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8BEC-5069-644D-A0EC-D340AD1682E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0591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9260-3F4E-F342-9C0B-841B2B9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56FA5-898F-D74F-99E9-2E28CE5B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47F2D-D10E-7C4A-9604-2386C970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AA7-F82E-9D4F-841D-835B56F66DDC}" type="datetimeFigureOut">
              <a:rPr lang="en-BR" smtClean="0"/>
              <a:t>31/08/20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2BB7B-2E10-4E4F-9781-BEBAB3D6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E1E7F-FD08-CF42-AE29-70CE089C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8BEC-5069-644D-A0EC-D340AD1682E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1814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8D34E-7873-9540-A367-9C9776F44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7D3FE-AF64-594D-A63D-1E1873C25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CF096-0A2D-9541-9AD8-0E805C5C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AA7-F82E-9D4F-841D-835B56F66DDC}" type="datetimeFigureOut">
              <a:rPr lang="en-BR" smtClean="0"/>
              <a:t>31/08/20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A93C-983A-5F40-9EFC-EB5304C9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E518D-DFDE-7C4B-8838-E639F72B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8BEC-5069-644D-A0EC-D340AD1682E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0910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7118-3194-C947-BB42-1965EDF9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CF2F2-533B-E648-B11C-1A5FD618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0D95D-A751-9C40-870F-5FFE68C1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AA7-F82E-9D4F-841D-835B56F66DDC}" type="datetimeFigureOut">
              <a:rPr lang="en-BR" smtClean="0"/>
              <a:t>31/08/20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41B75-BD75-3046-A2DA-2D115CC9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86138-24B4-7440-8F82-1536F7D8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8BEC-5069-644D-A0EC-D340AD1682E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0234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08CD-EE88-6C43-9EB8-DE128CFE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D6A6A-FE38-B448-8D84-0FD49AF69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2825-373C-5644-BE78-74CA3CCB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AA7-F82E-9D4F-841D-835B56F66DDC}" type="datetimeFigureOut">
              <a:rPr lang="en-BR" smtClean="0"/>
              <a:t>31/08/20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C49F0-2B15-7B46-BE40-A6E35A44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AEACA-EC08-DD47-AF44-FC455BB7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8BEC-5069-644D-A0EC-D340AD1682E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2644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B40D-9E11-0E47-9E56-3043079E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B5A0-A336-4F4C-B96F-BDF4F99F6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CBE2B-35B2-BF41-B5DC-14C6016A7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8A282-38F1-654F-8C3D-AED4F0B0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AA7-F82E-9D4F-841D-835B56F66DDC}" type="datetimeFigureOut">
              <a:rPr lang="en-BR" smtClean="0"/>
              <a:t>31/08/20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6FBAB-C88B-FC40-B68C-5920135C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5FAA1-4FE7-C140-97C8-11FDA255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8BEC-5069-644D-A0EC-D340AD1682E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5836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3DAC-A5F2-4143-B461-C835B04C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11DB1-AAD7-BE42-AEAB-CDAD7BE47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88F28-D551-0140-ABEB-A8FD080F0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9416F-4201-1941-B203-CEC10A539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597CA-63FE-1D43-8A7A-23AD6291F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74648-B3A0-4743-96D0-330AB668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AA7-F82E-9D4F-841D-835B56F66DDC}" type="datetimeFigureOut">
              <a:rPr lang="en-BR" smtClean="0"/>
              <a:t>31/08/20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FD711-B8AC-864F-8467-8EB64CAC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3B960-CBD1-2B4D-AB83-03B1D6A8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8BEC-5069-644D-A0EC-D340AD1682E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1910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AA7D-43D5-7C44-9CD2-1FF86891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F5111-D945-9D43-9B99-A30F100F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AA7-F82E-9D4F-841D-835B56F66DDC}" type="datetimeFigureOut">
              <a:rPr lang="en-BR" smtClean="0"/>
              <a:t>31/08/20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C54EB-E3AD-B34E-8F1B-F54FA6CA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37B27-2388-BE44-9B2D-4CE40A06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8BEC-5069-644D-A0EC-D340AD1682E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0269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4FD9F-0B46-1640-80FE-F6F5059F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AA7-F82E-9D4F-841D-835B56F66DDC}" type="datetimeFigureOut">
              <a:rPr lang="en-BR" smtClean="0"/>
              <a:t>31/08/20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1E8D9-27F4-E947-B70B-6AB8CD30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98F6B-4541-B04B-818C-D0B5133E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8BEC-5069-644D-A0EC-D340AD1682E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5256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080D-578C-DE4E-BD0F-B5C84BE2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D593-4475-5641-8F99-EC8B7407A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65B3-34E9-0141-BF84-9747CC53E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D00E5-EC28-9A4A-A12F-F2FC81C4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AA7-F82E-9D4F-841D-835B56F66DDC}" type="datetimeFigureOut">
              <a:rPr lang="en-BR" smtClean="0"/>
              <a:t>31/08/20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F7631-AE0F-AA49-B574-65A0FA81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3A7D3-AA09-E04B-B16C-A19D1507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8BEC-5069-644D-A0EC-D340AD1682E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4401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D911-59D0-4448-ACE0-D1DED549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E7049-CC7C-BB49-B1BB-08A78EB9D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4A061-664E-B849-ACAA-1E27AD2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10E23-1E20-0C42-B343-C437ED1C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AA7-F82E-9D4F-841D-835B56F66DDC}" type="datetimeFigureOut">
              <a:rPr lang="en-BR" smtClean="0"/>
              <a:t>31/08/20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4F3EF-D754-504D-9835-C5083A90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B7AF9-1527-A447-8BAA-FF1588DE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8BEC-5069-644D-A0EC-D340AD1682E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786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F518B-C1DA-BC4A-8E3C-9A56F419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FCA3B-32C1-9140-8A69-BB4A2900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59181-391A-0B49-B385-31BA998F9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9AA7-F82E-9D4F-841D-835B56F66DDC}" type="datetimeFigureOut">
              <a:rPr lang="en-BR" smtClean="0"/>
              <a:t>31/08/20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89E6F-08AB-5E48-A07C-4E1C821AC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8744C-6BD0-6E48-A218-AFB25FE1A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8BEC-5069-644D-A0EC-D340AD1682E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5316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52B3D5-B185-E746-8427-7EA7D34604FE}"/>
              </a:ext>
            </a:extLst>
          </p:cNvPr>
          <p:cNvSpPr txBox="1"/>
          <p:nvPr/>
        </p:nvSpPr>
        <p:spPr>
          <a:xfrm>
            <a:off x="0" y="86497"/>
            <a:ext cx="166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Palavras Chaves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C3B67-57E6-8649-9C91-2E690C09B8C4}"/>
              </a:ext>
            </a:extLst>
          </p:cNvPr>
          <p:cNvSpPr txBox="1"/>
          <p:nvPr/>
        </p:nvSpPr>
        <p:spPr>
          <a:xfrm>
            <a:off x="222423" y="455829"/>
            <a:ext cx="36384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Causa</a:t>
            </a:r>
          </a:p>
          <a:p>
            <a:r>
              <a:rPr lang="en-US" dirty="0"/>
              <a:t>Causa</a:t>
            </a:r>
          </a:p>
          <a:p>
            <a:r>
              <a:rPr lang="en-US" dirty="0"/>
              <a:t>Causa</a:t>
            </a:r>
          </a:p>
          <a:p>
            <a:r>
              <a:rPr lang="en-US" dirty="0"/>
              <a:t>Causa</a:t>
            </a:r>
          </a:p>
          <a:p>
            <a:r>
              <a:rPr lang="en-US" dirty="0"/>
              <a:t>Causa </a:t>
            </a:r>
            <a:r>
              <a:rPr lang="en-US" dirty="0" err="1"/>
              <a:t>capacidades</a:t>
            </a:r>
            <a:endParaRPr lang="en-US" dirty="0"/>
          </a:p>
          <a:p>
            <a:r>
              <a:rPr lang="en-US" dirty="0"/>
              <a:t>causa </a:t>
            </a:r>
            <a:r>
              <a:rPr lang="en-US" dirty="0" err="1"/>
              <a:t>ajudar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tendo</a:t>
            </a:r>
            <a:r>
              <a:rPr lang="en-US" dirty="0"/>
              <a:t> </a:t>
            </a:r>
            <a:r>
              <a:rPr lang="en-US" dirty="0" err="1"/>
              <a:t>capacidades</a:t>
            </a:r>
            <a:endParaRPr lang="en-US" dirty="0"/>
          </a:p>
          <a:p>
            <a:r>
              <a:rPr lang="en-US" dirty="0"/>
              <a:t>Causa </a:t>
            </a:r>
            <a:r>
              <a:rPr lang="en-US" dirty="0" err="1"/>
              <a:t>capacidades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afete</a:t>
            </a:r>
            <a:r>
              <a:rPr lang="en-US" dirty="0"/>
              <a:t> </a:t>
            </a:r>
            <a:r>
              <a:rPr lang="en-US" dirty="0" err="1"/>
              <a:t>valores</a:t>
            </a:r>
            <a:endParaRPr lang="en-US" dirty="0"/>
          </a:p>
          <a:p>
            <a:r>
              <a:rPr lang="en-US" dirty="0"/>
              <a:t>Sites</a:t>
            </a:r>
          </a:p>
          <a:p>
            <a:r>
              <a:rPr lang="en-US" dirty="0"/>
              <a:t>Sites</a:t>
            </a:r>
          </a:p>
          <a:p>
            <a:r>
              <a:rPr lang="en-US" dirty="0"/>
              <a:t>Sites</a:t>
            </a:r>
          </a:p>
          <a:p>
            <a:r>
              <a:rPr lang="en-US" dirty="0"/>
              <a:t>Sites</a:t>
            </a:r>
          </a:p>
          <a:p>
            <a:r>
              <a:rPr lang="en-US" dirty="0" err="1"/>
              <a:t>Sede</a:t>
            </a:r>
            <a:endParaRPr lang="en-US" dirty="0"/>
          </a:p>
          <a:p>
            <a:r>
              <a:rPr lang="en-US" dirty="0" err="1"/>
              <a:t>Telefone</a:t>
            </a:r>
            <a:endParaRPr lang="en-US" dirty="0"/>
          </a:p>
          <a:p>
            <a:r>
              <a:rPr lang="en-US" dirty="0"/>
              <a:t>Apps </a:t>
            </a:r>
            <a:r>
              <a:rPr lang="en-US" dirty="0" err="1"/>
              <a:t>plataformas</a:t>
            </a:r>
            <a:endParaRPr lang="en-US" dirty="0"/>
          </a:p>
          <a:p>
            <a:r>
              <a:rPr lang="en-US" dirty="0" err="1"/>
              <a:t>Conhecidos</a:t>
            </a:r>
            <a:r>
              <a:rPr lang="en-US" dirty="0"/>
              <a:t> </a:t>
            </a:r>
          </a:p>
          <a:p>
            <a:r>
              <a:rPr lang="en-US" dirty="0" err="1"/>
              <a:t>Atados</a:t>
            </a:r>
            <a:r>
              <a:rPr lang="en-US" dirty="0"/>
              <a:t> </a:t>
            </a:r>
            <a:r>
              <a:rPr lang="en-US" dirty="0" err="1"/>
              <a:t>WorldPackers</a:t>
            </a:r>
            <a:r>
              <a:rPr lang="en-US" dirty="0"/>
              <a:t> e </a:t>
            </a:r>
            <a:r>
              <a:rPr lang="en-US" dirty="0" err="1"/>
              <a:t>Workaway</a:t>
            </a:r>
            <a:endParaRPr lang="en-US" dirty="0"/>
          </a:p>
          <a:p>
            <a:r>
              <a:rPr lang="en-US" dirty="0"/>
              <a:t>Grupo Facebook</a:t>
            </a:r>
          </a:p>
          <a:p>
            <a:r>
              <a:rPr lang="en-US" dirty="0" err="1"/>
              <a:t>UNVI.org.com</a:t>
            </a:r>
            <a:endParaRPr lang="en-US" dirty="0"/>
          </a:p>
          <a:p>
            <a:r>
              <a:rPr lang="en-US" dirty="0" err="1"/>
              <a:t>Whatsapp</a:t>
            </a:r>
            <a:endParaRPr lang="en-US" dirty="0"/>
          </a:p>
          <a:p>
            <a:r>
              <a:rPr lang="en-US" dirty="0"/>
              <a:t>Sites</a:t>
            </a:r>
          </a:p>
          <a:p>
            <a:r>
              <a:rPr lang="en-US" dirty="0" err="1"/>
              <a:t>cabeça-aberta</a:t>
            </a:r>
            <a:endParaRPr lang="en-US" dirty="0"/>
          </a:p>
          <a:p>
            <a:endParaRPr lang="en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DD727E-1F77-1744-891B-96F6C5CDB9AD}"/>
              </a:ext>
            </a:extLst>
          </p:cNvPr>
          <p:cNvSpPr/>
          <p:nvPr/>
        </p:nvSpPr>
        <p:spPr>
          <a:xfrm>
            <a:off x="4208133" y="0"/>
            <a:ext cx="3554628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Boas </a:t>
            </a:r>
            <a:r>
              <a:rPr lang="en-US" dirty="0" err="1"/>
              <a:t>informações</a:t>
            </a:r>
            <a:endParaRPr lang="en-US" dirty="0"/>
          </a:p>
          <a:p>
            <a:r>
              <a:rPr lang="en-US" dirty="0" err="1"/>
              <a:t>Projetos</a:t>
            </a:r>
            <a:r>
              <a:rPr lang="en-US" dirty="0"/>
              <a:t> </a:t>
            </a:r>
            <a:r>
              <a:rPr lang="en-US" dirty="0" err="1"/>
              <a:t>atraiam</a:t>
            </a:r>
            <a:r>
              <a:rPr lang="en-US" dirty="0"/>
              <a:t> boas </a:t>
            </a:r>
            <a:r>
              <a:rPr lang="en-US" dirty="0" err="1"/>
              <a:t>informações</a:t>
            </a:r>
            <a:endParaRPr lang="en-US" dirty="0"/>
          </a:p>
          <a:p>
            <a:r>
              <a:rPr lang="en-US" dirty="0" err="1"/>
              <a:t>Divulgação</a:t>
            </a:r>
            <a:r>
              <a:rPr lang="en-US" dirty="0"/>
              <a:t> </a:t>
            </a:r>
            <a:r>
              <a:rPr lang="en-US" dirty="0" err="1"/>
              <a:t>vagas</a:t>
            </a:r>
            <a:r>
              <a:rPr lang="en-US" dirty="0"/>
              <a:t> </a:t>
            </a:r>
            <a:r>
              <a:rPr lang="en-US" dirty="0" err="1"/>
              <a:t>restrito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do </a:t>
            </a:r>
            <a:r>
              <a:rPr lang="en-US" dirty="0" err="1"/>
              <a:t>bairro</a:t>
            </a:r>
            <a:endParaRPr lang="en-US" dirty="0"/>
          </a:p>
          <a:p>
            <a:r>
              <a:rPr lang="en-US" dirty="0" err="1"/>
              <a:t>Divulgação</a:t>
            </a:r>
            <a:r>
              <a:rPr lang="en-US" dirty="0"/>
              <a:t> </a:t>
            </a:r>
            <a:r>
              <a:rPr lang="en-US" dirty="0" err="1"/>
              <a:t>vagas</a:t>
            </a:r>
            <a:r>
              <a:rPr lang="en-US" dirty="0"/>
              <a:t> </a:t>
            </a:r>
            <a:r>
              <a:rPr lang="en-US" dirty="0" err="1"/>
              <a:t>restrito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do </a:t>
            </a:r>
            <a:r>
              <a:rPr lang="en-US" dirty="0" err="1"/>
              <a:t>bairro</a:t>
            </a:r>
            <a:endParaRPr lang="en-US" dirty="0"/>
          </a:p>
          <a:p>
            <a:r>
              <a:rPr lang="en-US" dirty="0" err="1"/>
              <a:t>Poucas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endParaRPr lang="en-US" dirty="0"/>
          </a:p>
          <a:p>
            <a:r>
              <a:rPr lang="en-US" dirty="0" err="1"/>
              <a:t>Poucas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endParaRPr lang="en-US" dirty="0"/>
          </a:p>
          <a:p>
            <a:r>
              <a:rPr lang="en-US" dirty="0"/>
              <a:t>Falta </a:t>
            </a:r>
            <a:r>
              <a:rPr lang="en-US" dirty="0" err="1"/>
              <a:t>contato</a:t>
            </a:r>
            <a:r>
              <a:rPr lang="en-US" dirty="0"/>
              <a:t> </a:t>
            </a:r>
            <a:r>
              <a:rPr lang="en-US" dirty="0" err="1"/>
              <a:t>organizadores</a:t>
            </a:r>
            <a:endParaRPr lang="en-US" dirty="0"/>
          </a:p>
          <a:p>
            <a:r>
              <a:rPr lang="en-US" dirty="0"/>
              <a:t>Boca-boca</a:t>
            </a:r>
          </a:p>
          <a:p>
            <a:r>
              <a:rPr lang="en-US" dirty="0"/>
              <a:t>Boca-boca</a:t>
            </a:r>
          </a:p>
          <a:p>
            <a:r>
              <a:rPr lang="en-US" dirty="0"/>
              <a:t>Sites </a:t>
            </a:r>
            <a:r>
              <a:rPr lang="en-US" dirty="0" err="1"/>
              <a:t>Institucional</a:t>
            </a:r>
            <a:r>
              <a:rPr lang="en-US" dirty="0"/>
              <a:t> </a:t>
            </a:r>
          </a:p>
          <a:p>
            <a:r>
              <a:rPr lang="en-US" dirty="0"/>
              <a:t>Sites </a:t>
            </a:r>
            <a:r>
              <a:rPr lang="en-US" dirty="0" err="1"/>
              <a:t>Institucional</a:t>
            </a:r>
            <a:endParaRPr lang="en-US" dirty="0"/>
          </a:p>
          <a:p>
            <a:r>
              <a:rPr lang="en-US" dirty="0" err="1"/>
              <a:t>Igreja</a:t>
            </a:r>
            <a:endParaRPr lang="en-US" dirty="0"/>
          </a:p>
          <a:p>
            <a:r>
              <a:rPr lang="en-US" dirty="0" err="1"/>
              <a:t>Pessoalmente</a:t>
            </a:r>
            <a:endParaRPr lang="en-US" dirty="0"/>
          </a:p>
          <a:p>
            <a:r>
              <a:rPr lang="en-US" dirty="0" err="1"/>
              <a:t>Pessoalmente</a:t>
            </a:r>
            <a:endParaRPr lang="en-US" dirty="0"/>
          </a:p>
          <a:p>
            <a:r>
              <a:rPr lang="en-US" dirty="0" err="1"/>
              <a:t>Pessoalmente</a:t>
            </a:r>
            <a:endParaRPr lang="en-US" dirty="0"/>
          </a:p>
          <a:p>
            <a:r>
              <a:rPr lang="en-US" dirty="0" err="1"/>
              <a:t>Própria</a:t>
            </a:r>
            <a:r>
              <a:rPr lang="en-US" dirty="0"/>
              <a:t> ONG</a:t>
            </a:r>
          </a:p>
          <a:p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liderança</a:t>
            </a:r>
            <a:endParaRPr lang="en-US" dirty="0"/>
          </a:p>
          <a:p>
            <a:r>
              <a:rPr lang="en-US" dirty="0"/>
              <a:t>Falta </a:t>
            </a:r>
            <a:r>
              <a:rPr lang="en-US" dirty="0" err="1"/>
              <a:t>informações</a:t>
            </a:r>
            <a:endParaRPr lang="en-US" dirty="0"/>
          </a:p>
          <a:p>
            <a:r>
              <a:rPr lang="en-US" dirty="0"/>
              <a:t>Falta </a:t>
            </a:r>
            <a:r>
              <a:rPr lang="en-US" dirty="0" err="1"/>
              <a:t>informações</a:t>
            </a:r>
            <a:endParaRPr lang="en-US" dirty="0"/>
          </a:p>
          <a:p>
            <a:r>
              <a:rPr lang="en-US" dirty="0" err="1"/>
              <a:t>capacidades</a:t>
            </a:r>
            <a:r>
              <a:rPr lang="en-US" dirty="0"/>
              <a:t> causa </a:t>
            </a:r>
            <a:r>
              <a:rPr lang="en-US" dirty="0" err="1"/>
              <a:t>ajudaria</a:t>
            </a:r>
            <a:r>
              <a:rPr lang="en-US" dirty="0"/>
              <a:t> </a:t>
            </a:r>
            <a:r>
              <a:rPr lang="en-US" dirty="0" err="1"/>
              <a:t>financeiramente</a:t>
            </a:r>
            <a:endParaRPr lang="en-US" dirty="0"/>
          </a:p>
          <a:p>
            <a:r>
              <a:rPr lang="en-US" dirty="0" err="1"/>
              <a:t>Influência</a:t>
            </a:r>
            <a:r>
              <a:rPr lang="en-US" dirty="0"/>
              <a:t> amigos </a:t>
            </a:r>
            <a:r>
              <a:rPr lang="en-US" dirty="0" err="1"/>
              <a:t>família</a:t>
            </a:r>
            <a:endParaRPr lang="en-US" dirty="0"/>
          </a:p>
          <a:p>
            <a:endParaRPr lang="en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80F829-25A3-D74B-940E-20809F01D120}"/>
              </a:ext>
            </a:extLst>
          </p:cNvPr>
          <p:cNvSpPr/>
          <p:nvPr/>
        </p:nvSpPr>
        <p:spPr>
          <a:xfrm>
            <a:off x="8040634" y="86497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Religião</a:t>
            </a:r>
            <a:endParaRPr lang="en-US" dirty="0"/>
          </a:p>
          <a:p>
            <a:r>
              <a:rPr lang="en-US" dirty="0" err="1"/>
              <a:t>ajudar</a:t>
            </a:r>
            <a:endParaRPr lang="en-US" dirty="0"/>
          </a:p>
          <a:p>
            <a:r>
              <a:rPr lang="en-US" dirty="0" err="1"/>
              <a:t>ajudar</a:t>
            </a:r>
            <a:endParaRPr lang="en-US" dirty="0"/>
          </a:p>
          <a:p>
            <a:r>
              <a:rPr lang="en-US" dirty="0" err="1"/>
              <a:t>Projetos</a:t>
            </a:r>
            <a:r>
              <a:rPr lang="en-US" dirty="0"/>
              <a:t> </a:t>
            </a:r>
            <a:r>
              <a:rPr lang="en-US" dirty="0" err="1"/>
              <a:t>sociais</a:t>
            </a:r>
            <a:endParaRPr lang="en-US" dirty="0"/>
          </a:p>
          <a:p>
            <a:r>
              <a:rPr lang="en-US" dirty="0" err="1"/>
              <a:t>realidade</a:t>
            </a:r>
            <a:r>
              <a:rPr lang="en-US" dirty="0"/>
              <a:t>-fora-</a:t>
            </a:r>
            <a:r>
              <a:rPr lang="en-US" dirty="0" err="1"/>
              <a:t>bolha</a:t>
            </a:r>
            <a:endParaRPr lang="en-US" dirty="0"/>
          </a:p>
          <a:p>
            <a:r>
              <a:rPr lang="en-US" dirty="0" err="1"/>
              <a:t>propostas</a:t>
            </a:r>
            <a:r>
              <a:rPr lang="en-US" dirty="0"/>
              <a:t> </a:t>
            </a:r>
            <a:r>
              <a:rPr lang="en-US" dirty="0" err="1"/>
              <a:t>intercâmbio</a:t>
            </a:r>
            <a:endParaRPr lang="en-US" dirty="0"/>
          </a:p>
          <a:p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contatos</a:t>
            </a:r>
            <a:endParaRPr lang="en-US" dirty="0"/>
          </a:p>
          <a:p>
            <a:r>
              <a:rPr lang="en-US" dirty="0" err="1"/>
              <a:t>Sofrido-doença</a:t>
            </a:r>
            <a:endParaRPr lang="en-US" dirty="0"/>
          </a:p>
          <a:p>
            <a:r>
              <a:rPr lang="en-US" dirty="0" err="1"/>
              <a:t>experiência</a:t>
            </a:r>
            <a:r>
              <a:rPr lang="en-US" dirty="0"/>
              <a:t> </a:t>
            </a:r>
            <a:r>
              <a:rPr lang="en-US" dirty="0" err="1"/>
              <a:t>área</a:t>
            </a:r>
            <a:endParaRPr lang="en-US" dirty="0"/>
          </a:p>
          <a:p>
            <a:r>
              <a:rPr lang="en-US" dirty="0" err="1"/>
              <a:t>Organização</a:t>
            </a:r>
            <a:endParaRPr lang="en-US" dirty="0"/>
          </a:p>
          <a:p>
            <a:r>
              <a:rPr lang="en-US" dirty="0" err="1"/>
              <a:t>Organização</a:t>
            </a:r>
            <a:endParaRPr lang="en-US" dirty="0"/>
          </a:p>
          <a:p>
            <a:r>
              <a:rPr lang="en-US" dirty="0" err="1"/>
              <a:t>Eficiência</a:t>
            </a:r>
            <a:endParaRPr lang="en-US" dirty="0"/>
          </a:p>
          <a:p>
            <a:r>
              <a:rPr lang="en-US" dirty="0" err="1"/>
              <a:t>Transparência</a:t>
            </a:r>
            <a:r>
              <a:rPr lang="en-US" dirty="0"/>
              <a:t> </a:t>
            </a:r>
          </a:p>
          <a:p>
            <a:r>
              <a:rPr lang="en-US" dirty="0" err="1"/>
              <a:t>Projetos</a:t>
            </a:r>
            <a:endParaRPr lang="en-US" dirty="0"/>
          </a:p>
          <a:p>
            <a:r>
              <a:rPr lang="en-US" dirty="0" err="1"/>
              <a:t>Projetos</a:t>
            </a:r>
            <a:endParaRPr lang="en-US" dirty="0"/>
          </a:p>
          <a:p>
            <a:r>
              <a:rPr lang="en-US" dirty="0" err="1"/>
              <a:t>Empenho</a:t>
            </a:r>
            <a:endParaRPr lang="en-US" dirty="0"/>
          </a:p>
          <a:p>
            <a:r>
              <a:rPr lang="en-US" dirty="0" err="1"/>
              <a:t>Cuidado</a:t>
            </a:r>
            <a:endParaRPr lang="en-US" dirty="0"/>
          </a:p>
          <a:p>
            <a:r>
              <a:rPr lang="en-US" dirty="0" err="1"/>
              <a:t>Empenho</a:t>
            </a:r>
            <a:endParaRPr lang="en-US" dirty="0"/>
          </a:p>
          <a:p>
            <a:r>
              <a:rPr lang="en-US" dirty="0" err="1"/>
              <a:t>Seriedade</a:t>
            </a:r>
            <a:endParaRPr lang="en-US" dirty="0"/>
          </a:p>
          <a:p>
            <a:r>
              <a:rPr lang="en-US" dirty="0" err="1"/>
              <a:t>Sensação</a:t>
            </a:r>
            <a:r>
              <a:rPr lang="en-US" dirty="0"/>
              <a:t> </a:t>
            </a:r>
            <a:r>
              <a:rPr lang="en-US" dirty="0" err="1"/>
              <a:t>ajudando</a:t>
            </a:r>
            <a:r>
              <a:rPr lang="en-US" dirty="0"/>
              <a:t> </a:t>
            </a:r>
          </a:p>
          <a:p>
            <a:r>
              <a:rPr lang="en-US" dirty="0" err="1"/>
              <a:t>Sensação</a:t>
            </a:r>
            <a:r>
              <a:rPr lang="en-US" dirty="0"/>
              <a:t> </a:t>
            </a:r>
            <a:r>
              <a:rPr lang="en-US" dirty="0" err="1"/>
              <a:t>ajudando</a:t>
            </a:r>
            <a:endParaRPr lang="en-US" dirty="0"/>
          </a:p>
          <a:p>
            <a:r>
              <a:rPr lang="en-US" dirty="0" err="1"/>
              <a:t>Benefício</a:t>
            </a:r>
            <a:r>
              <a:rPr lang="en-US" dirty="0"/>
              <a:t> </a:t>
            </a:r>
            <a:r>
              <a:rPr lang="en-US" dirty="0" err="1"/>
              <a:t>próprio</a:t>
            </a:r>
            <a:endParaRPr lang="en-US" dirty="0"/>
          </a:p>
          <a:p>
            <a:r>
              <a:rPr lang="en-US" dirty="0" err="1"/>
              <a:t>Benefício</a:t>
            </a:r>
            <a:r>
              <a:rPr lang="en-US" dirty="0"/>
              <a:t> </a:t>
            </a:r>
            <a:r>
              <a:rPr lang="en-US" dirty="0" err="1"/>
              <a:t>próprio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64122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AD009-7C78-A643-AF79-B1B4BA250D63}"/>
              </a:ext>
            </a:extLst>
          </p:cNvPr>
          <p:cNvSpPr txBox="1"/>
          <p:nvPr/>
        </p:nvSpPr>
        <p:spPr>
          <a:xfrm>
            <a:off x="358346" y="160638"/>
            <a:ext cx="11689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Juliana ADUS</a:t>
            </a:r>
          </a:p>
          <a:p>
            <a:r>
              <a:rPr lang="en-BR" dirty="0"/>
              <a:t>Não é muito organizado, tem várias sub-áreas com 1 coordenador cada (jurídico, atendimento, etc) e eles que decidem como vai ser o ingresso de novos integrantes</a:t>
            </a:r>
          </a:p>
          <a:p>
            <a:endParaRPr lang="en-BR" dirty="0"/>
          </a:p>
          <a:p>
            <a:r>
              <a:rPr lang="en-BR" dirty="0"/>
              <a:t>Lista de emails de ex-voluntários e interessados + site + facebook + atados (problema é que o email do ADUS era do diretor, e ele não olhava muito)</a:t>
            </a:r>
          </a:p>
        </p:txBody>
      </p:sp>
    </p:spTree>
    <p:extLst>
      <p:ext uri="{BB962C8B-B14F-4D97-AF65-F5344CB8AC3E}">
        <p14:creationId xmlns:p14="http://schemas.microsoft.com/office/powerpoint/2010/main" val="307925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D17CCF-3AE0-2448-BF9A-2598B0AA6B5B}"/>
              </a:ext>
            </a:extLst>
          </p:cNvPr>
          <p:cNvSpPr txBox="1"/>
          <p:nvPr/>
        </p:nvSpPr>
        <p:spPr>
          <a:xfrm>
            <a:off x="135365" y="0"/>
            <a:ext cx="1165298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Otávio</a:t>
            </a:r>
            <a:endParaRPr lang="en-US" sz="1200" dirty="0"/>
          </a:p>
          <a:p>
            <a:r>
              <a:rPr lang="en-US" sz="1200" dirty="0"/>
              <a:t>1. O que 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levou</a:t>
            </a:r>
            <a:r>
              <a:rPr lang="en-US" sz="1200" dirty="0"/>
              <a:t> a se </a:t>
            </a:r>
            <a:r>
              <a:rPr lang="en-US" sz="1200" dirty="0" err="1"/>
              <a:t>interessar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começar</a:t>
            </a:r>
            <a:r>
              <a:rPr lang="en-US" sz="1200" dirty="0"/>
              <a:t> um </a:t>
            </a:r>
            <a:r>
              <a:rPr lang="en-US" sz="1200" dirty="0" err="1"/>
              <a:t>trabalho</a:t>
            </a:r>
            <a:r>
              <a:rPr lang="en-US" sz="1200" dirty="0"/>
              <a:t> </a:t>
            </a:r>
            <a:r>
              <a:rPr lang="en-US" sz="1200" dirty="0" err="1"/>
              <a:t>voluntário</a:t>
            </a:r>
            <a:r>
              <a:rPr lang="en-US" sz="1200" dirty="0"/>
              <a:t>?</a:t>
            </a:r>
          </a:p>
          <a:p>
            <a:r>
              <a:rPr lang="en-BR" sz="1200" dirty="0"/>
              <a:t>Incentivo do grupo para pegar experiência/curiosidade + queria ajudar, tinha condições financeiras;</a:t>
            </a:r>
          </a:p>
          <a:p>
            <a:endParaRPr lang="en-US" sz="1200" dirty="0"/>
          </a:p>
          <a:p>
            <a:r>
              <a:rPr lang="en-US" sz="1200" dirty="0"/>
              <a:t>2. </a:t>
            </a:r>
            <a:r>
              <a:rPr lang="en-US" sz="1200" dirty="0" err="1"/>
              <a:t>Quantos</a:t>
            </a:r>
            <a:r>
              <a:rPr lang="en-US" sz="1200" dirty="0"/>
              <a:t> </a:t>
            </a:r>
            <a:r>
              <a:rPr lang="en-US" sz="1200" dirty="0" err="1"/>
              <a:t>voluntariados</a:t>
            </a:r>
            <a:r>
              <a:rPr lang="en-US" sz="1200" dirty="0"/>
              <a:t> </a:t>
            </a:r>
            <a:r>
              <a:rPr lang="en-US" sz="1200" dirty="0" err="1"/>
              <a:t>você</a:t>
            </a:r>
            <a:r>
              <a:rPr lang="en-US" sz="1200" dirty="0"/>
              <a:t> </a:t>
            </a:r>
            <a:r>
              <a:rPr lang="en-US" sz="1200" dirty="0" err="1"/>
              <a:t>já</a:t>
            </a:r>
            <a:r>
              <a:rPr lang="en-US" sz="1200" dirty="0"/>
              <a:t> </a:t>
            </a:r>
            <a:r>
              <a:rPr lang="en-US" sz="1200" dirty="0" err="1"/>
              <a:t>participou</a:t>
            </a:r>
            <a:r>
              <a:rPr lang="en-US" sz="1200" dirty="0"/>
              <a:t>?</a:t>
            </a:r>
          </a:p>
          <a:p>
            <a:r>
              <a:rPr lang="en-BR" sz="1200" dirty="0"/>
              <a:t>1 projeto e algumas assistências;</a:t>
            </a:r>
          </a:p>
          <a:p>
            <a:endParaRPr lang="en-US" sz="1200" dirty="0"/>
          </a:p>
          <a:p>
            <a:r>
              <a:rPr lang="en-US" sz="1200" dirty="0"/>
              <a:t>3. O que </a:t>
            </a:r>
            <a:r>
              <a:rPr lang="en-US" sz="1200" dirty="0" err="1"/>
              <a:t>mais</a:t>
            </a:r>
            <a:r>
              <a:rPr lang="en-US" sz="1200" dirty="0"/>
              <a:t> 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atraí</a:t>
            </a:r>
            <a:r>
              <a:rPr lang="en-US" sz="1200" dirty="0"/>
              <a:t> </a:t>
            </a:r>
            <a:r>
              <a:rPr lang="en-US" sz="1200" dirty="0" err="1"/>
              <a:t>numa</a:t>
            </a:r>
            <a:r>
              <a:rPr lang="en-US" sz="1200" dirty="0"/>
              <a:t> ONG?</a:t>
            </a:r>
          </a:p>
          <a:p>
            <a:r>
              <a:rPr lang="en-US" sz="1200" dirty="0" err="1"/>
              <a:t>Organizada</a:t>
            </a:r>
            <a:r>
              <a:rPr lang="en-US" sz="1200" dirty="0"/>
              <a:t>, </a:t>
            </a:r>
            <a:r>
              <a:rPr lang="en-US" sz="1200" dirty="0" err="1"/>
              <a:t>eficiente</a:t>
            </a:r>
            <a:r>
              <a:rPr lang="en-US" sz="1200" dirty="0"/>
              <a:t>, </a:t>
            </a:r>
            <a:r>
              <a:rPr lang="en-US" sz="1200" dirty="0" err="1"/>
              <a:t>transparente</a:t>
            </a:r>
            <a:r>
              <a:rPr lang="en-US" sz="1200" dirty="0"/>
              <a:t>, saber que o tempo/</a:t>
            </a:r>
            <a:r>
              <a:rPr lang="en-US" sz="1200" dirty="0" err="1"/>
              <a:t>dinheiro</a:t>
            </a:r>
            <a:r>
              <a:rPr lang="en-US" sz="1200" dirty="0"/>
              <a:t> </a:t>
            </a:r>
            <a:r>
              <a:rPr lang="en-US" sz="1200" dirty="0" err="1"/>
              <a:t>investido</a:t>
            </a:r>
            <a:r>
              <a:rPr lang="en-US" sz="1200" dirty="0"/>
              <a:t> </a:t>
            </a:r>
            <a:r>
              <a:rPr lang="en-US" sz="1200" dirty="0" err="1"/>
              <a:t>vai</a:t>
            </a:r>
            <a:r>
              <a:rPr lang="en-US" sz="1200" dirty="0"/>
              <a:t> </a:t>
            </a:r>
            <a:r>
              <a:rPr lang="en-US" sz="1200" dirty="0" err="1"/>
              <a:t>ter</a:t>
            </a:r>
            <a:r>
              <a:rPr lang="en-US" sz="1200" dirty="0"/>
              <a:t> </a:t>
            </a:r>
            <a:r>
              <a:rPr lang="en-US" sz="1200" dirty="0" err="1"/>
              <a:t>retorno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4. </a:t>
            </a:r>
            <a:r>
              <a:rPr lang="en-US" sz="1200" dirty="0" err="1"/>
              <a:t>É</a:t>
            </a:r>
            <a:r>
              <a:rPr lang="en-US" sz="1200" dirty="0"/>
              <a:t> </a:t>
            </a:r>
            <a:r>
              <a:rPr lang="en-US" sz="1200" dirty="0" err="1"/>
              <a:t>difícil</a:t>
            </a:r>
            <a:r>
              <a:rPr lang="en-US" sz="1200" dirty="0"/>
              <a:t> </a:t>
            </a:r>
            <a:r>
              <a:rPr lang="en-US" sz="1200" dirty="0" err="1"/>
              <a:t>vc</a:t>
            </a:r>
            <a:r>
              <a:rPr lang="en-US" sz="1200" dirty="0"/>
              <a:t> achar </a:t>
            </a:r>
            <a:r>
              <a:rPr lang="en-US" sz="1200" dirty="0" err="1"/>
              <a:t>vagas</a:t>
            </a:r>
            <a:r>
              <a:rPr lang="en-US" sz="1200" dirty="0"/>
              <a:t> de </a:t>
            </a:r>
            <a:r>
              <a:rPr lang="en-US" sz="1200" dirty="0" err="1"/>
              <a:t>voluntário</a:t>
            </a:r>
            <a:r>
              <a:rPr lang="en-US" sz="1200" dirty="0"/>
              <a:t>? Se sim, </a:t>
            </a:r>
            <a:r>
              <a:rPr lang="en-US" sz="1200" dirty="0" err="1"/>
              <a:t>quais</a:t>
            </a:r>
            <a:r>
              <a:rPr lang="en-US" sz="1200" dirty="0"/>
              <a:t> </a:t>
            </a:r>
            <a:r>
              <a:rPr lang="en-US" sz="1200" dirty="0" err="1"/>
              <a:t>são</a:t>
            </a:r>
            <a:r>
              <a:rPr lang="en-US" sz="1200" dirty="0"/>
              <a:t> </a:t>
            </a:r>
            <a:r>
              <a:rPr lang="en-US" sz="1200" dirty="0" err="1"/>
              <a:t>essas</a:t>
            </a:r>
            <a:r>
              <a:rPr lang="en-US" sz="1200" dirty="0"/>
              <a:t> </a:t>
            </a:r>
            <a:r>
              <a:rPr lang="en-US" sz="1200" dirty="0" err="1"/>
              <a:t>dificuldades</a:t>
            </a:r>
            <a:r>
              <a:rPr lang="en-US" sz="1200" dirty="0"/>
              <a:t>?</a:t>
            </a:r>
          </a:p>
          <a:p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acha</a:t>
            </a:r>
            <a:r>
              <a:rPr lang="en-US" sz="1200" dirty="0"/>
              <a:t> </a:t>
            </a:r>
            <a:r>
              <a:rPr lang="en-US" sz="1200" dirty="0" err="1"/>
              <a:t>difícil</a:t>
            </a:r>
            <a:r>
              <a:rPr lang="en-US" sz="1200" dirty="0"/>
              <a:t> </a:t>
            </a:r>
            <a:r>
              <a:rPr lang="en-US" sz="1200" dirty="0" err="1"/>
              <a:t>desde</a:t>
            </a:r>
            <a:r>
              <a:rPr lang="en-US" sz="1200" dirty="0"/>
              <a:t> que </a:t>
            </a:r>
            <a:r>
              <a:rPr lang="en-US" sz="1200" dirty="0" err="1"/>
              <a:t>tenha</a:t>
            </a:r>
            <a:r>
              <a:rPr lang="en-US" sz="1200" dirty="0"/>
              <a:t> a </a:t>
            </a:r>
            <a:r>
              <a:rPr lang="en-US" sz="1200" dirty="0" err="1"/>
              <a:t>cabeça</a:t>
            </a:r>
            <a:r>
              <a:rPr lang="en-US" sz="1200" dirty="0"/>
              <a:t> </a:t>
            </a:r>
            <a:r>
              <a:rPr lang="en-US" sz="1200" dirty="0" err="1"/>
              <a:t>aberta</a:t>
            </a:r>
            <a:endParaRPr lang="en-US" sz="1200" dirty="0"/>
          </a:p>
          <a:p>
            <a:r>
              <a:rPr lang="en-US" sz="1200" dirty="0"/>
              <a:t>Bons </a:t>
            </a:r>
            <a:r>
              <a:rPr lang="en-US" sz="1200" dirty="0" err="1"/>
              <a:t>portais</a:t>
            </a:r>
            <a:r>
              <a:rPr lang="en-US" sz="1200" dirty="0"/>
              <a:t> com boas </a:t>
            </a:r>
            <a:r>
              <a:rPr lang="en-US" sz="1200" dirty="0" err="1"/>
              <a:t>informações</a:t>
            </a:r>
            <a:r>
              <a:rPr lang="en-US" sz="1200" dirty="0"/>
              <a:t> – </a:t>
            </a:r>
            <a:r>
              <a:rPr lang="en-US" sz="1200" dirty="0" err="1"/>
              <a:t>pesquisar</a:t>
            </a:r>
            <a:r>
              <a:rPr lang="en-US" sz="1200" dirty="0"/>
              <a:t> o que </a:t>
            </a:r>
            <a:r>
              <a:rPr lang="en-US" sz="1200" dirty="0" err="1"/>
              <a:t>melhor</a:t>
            </a:r>
            <a:r>
              <a:rPr lang="en-US" sz="1200" dirty="0"/>
              <a:t> se </a:t>
            </a:r>
            <a:r>
              <a:rPr lang="en-US" sz="1200" dirty="0" err="1"/>
              <a:t>adapta</a:t>
            </a:r>
            <a:r>
              <a:rPr lang="en-US" sz="1200" dirty="0"/>
              <a:t> a </a:t>
            </a:r>
            <a:r>
              <a:rPr lang="en-US" sz="1200" dirty="0" err="1"/>
              <a:t>rotina</a:t>
            </a:r>
            <a:r>
              <a:rPr lang="en-US" sz="1200" dirty="0"/>
              <a:t> </a:t>
            </a:r>
            <a:r>
              <a:rPr lang="en-US" sz="1200" dirty="0" err="1"/>
              <a:t>dela</a:t>
            </a:r>
            <a:r>
              <a:rPr lang="en-US" sz="1200" dirty="0"/>
              <a:t>, </a:t>
            </a:r>
            <a:r>
              <a:rPr lang="en-US" sz="1200" dirty="0" err="1"/>
              <a:t>suas</a:t>
            </a:r>
            <a:r>
              <a:rPr lang="en-US" sz="1200" dirty="0"/>
              <a:t> </a:t>
            </a:r>
            <a:r>
              <a:rPr lang="en-US" sz="1200" dirty="0" err="1"/>
              <a:t>capacidades</a:t>
            </a:r>
            <a:r>
              <a:rPr lang="en-US" sz="1200" dirty="0"/>
              <a:t>, o que a </a:t>
            </a:r>
            <a:r>
              <a:rPr lang="en-US" sz="1200" dirty="0" err="1"/>
              <a:t>ong</a:t>
            </a:r>
            <a:r>
              <a:rPr lang="en-US" sz="1200" dirty="0"/>
              <a:t> </a:t>
            </a:r>
            <a:r>
              <a:rPr lang="en-US" sz="1200" dirty="0" err="1"/>
              <a:t>faz</a:t>
            </a:r>
            <a:r>
              <a:rPr lang="en-US" sz="1200" dirty="0"/>
              <a:t>, </a:t>
            </a:r>
            <a:r>
              <a:rPr lang="en-US" sz="1200" dirty="0" err="1"/>
              <a:t>trabalho</a:t>
            </a:r>
            <a:r>
              <a:rPr lang="en-US" sz="1200" dirty="0"/>
              <a:t>, </a:t>
            </a:r>
            <a:r>
              <a:rPr lang="en-US" sz="1200" dirty="0" err="1"/>
              <a:t>horários</a:t>
            </a:r>
            <a:r>
              <a:rPr lang="en-US" sz="1200" dirty="0"/>
              <a:t>, tempo</a:t>
            </a:r>
          </a:p>
          <a:p>
            <a:endParaRPr lang="en-US" sz="1200" dirty="0"/>
          </a:p>
          <a:p>
            <a:r>
              <a:rPr lang="en-US" sz="1200" dirty="0"/>
              <a:t>5. </a:t>
            </a:r>
            <a:r>
              <a:rPr lang="en-US" sz="1200" dirty="0" err="1"/>
              <a:t>Você</a:t>
            </a:r>
            <a:r>
              <a:rPr lang="en-US" sz="1200" dirty="0"/>
              <a:t> </a:t>
            </a:r>
            <a:r>
              <a:rPr lang="en-US" sz="1200" dirty="0" err="1"/>
              <a:t>já</a:t>
            </a:r>
            <a:r>
              <a:rPr lang="en-US" sz="1200" dirty="0"/>
              <a:t> se </a:t>
            </a:r>
            <a:r>
              <a:rPr lang="en-US" sz="1200" dirty="0" err="1"/>
              <a:t>candidatou</a:t>
            </a:r>
            <a:r>
              <a:rPr lang="en-US" sz="1200" dirty="0"/>
              <a:t> para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vaga</a:t>
            </a:r>
            <a:r>
              <a:rPr lang="en-US" sz="1200" dirty="0"/>
              <a:t> e </a:t>
            </a:r>
            <a:r>
              <a:rPr lang="en-US" sz="1200" dirty="0" err="1"/>
              <a:t>foi</a:t>
            </a:r>
            <a:r>
              <a:rPr lang="en-US" sz="1200" dirty="0"/>
              <a:t> </a:t>
            </a:r>
            <a:r>
              <a:rPr lang="en-US" sz="1200" dirty="0" err="1"/>
              <a:t>recusado</a:t>
            </a:r>
            <a:r>
              <a:rPr lang="en-US" sz="1200" dirty="0"/>
              <a:t>? Se sim,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vc</a:t>
            </a:r>
            <a:r>
              <a:rPr lang="en-US" sz="1200" dirty="0"/>
              <a:t> se </a:t>
            </a:r>
            <a:r>
              <a:rPr lang="en-US" sz="1200" dirty="0" err="1"/>
              <a:t>sentiu</a:t>
            </a:r>
            <a:r>
              <a:rPr lang="en-US" sz="1200" dirty="0"/>
              <a:t> com </a:t>
            </a:r>
            <a:r>
              <a:rPr lang="en-US" sz="1200" dirty="0" err="1"/>
              <a:t>essa</a:t>
            </a:r>
            <a:r>
              <a:rPr lang="en-US" sz="1200" dirty="0"/>
              <a:t> </a:t>
            </a:r>
            <a:r>
              <a:rPr lang="en-US" sz="1200" dirty="0" err="1"/>
              <a:t>rejeição</a:t>
            </a:r>
            <a:r>
              <a:rPr lang="en-US" sz="1200" dirty="0"/>
              <a:t>?</a:t>
            </a:r>
          </a:p>
          <a:p>
            <a:r>
              <a:rPr lang="en-US" sz="1200" dirty="0" err="1"/>
              <a:t>Não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6. </a:t>
            </a:r>
            <a:r>
              <a:rPr lang="en-US" sz="1200" dirty="0" err="1"/>
              <a:t>Já</a:t>
            </a:r>
            <a:r>
              <a:rPr lang="en-US" sz="1200" dirty="0"/>
              <a:t> fez </a:t>
            </a:r>
            <a:r>
              <a:rPr lang="en-US" sz="1200" dirty="0" err="1"/>
              <a:t>trabalho</a:t>
            </a:r>
            <a:r>
              <a:rPr lang="en-US" sz="1200" dirty="0"/>
              <a:t> </a:t>
            </a:r>
            <a:r>
              <a:rPr lang="en-US" sz="1200" dirty="0" err="1"/>
              <a:t>voluntário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outro </a:t>
            </a:r>
            <a:r>
              <a:rPr lang="en-US" sz="1200" dirty="0" err="1"/>
              <a:t>país</a:t>
            </a:r>
            <a:r>
              <a:rPr lang="en-US" sz="1200" dirty="0"/>
              <a:t>? Se sim,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foi</a:t>
            </a:r>
            <a:r>
              <a:rPr lang="en-US" sz="1200" dirty="0"/>
              <a:t> </a:t>
            </a:r>
            <a:r>
              <a:rPr lang="en-US" sz="1200" dirty="0" err="1"/>
              <a:t>sua</a:t>
            </a:r>
            <a:r>
              <a:rPr lang="en-US" sz="1200" dirty="0"/>
              <a:t> </a:t>
            </a:r>
            <a:r>
              <a:rPr lang="en-US" sz="1200" dirty="0" err="1"/>
              <a:t>rotina</a:t>
            </a:r>
            <a:r>
              <a:rPr lang="en-US" sz="1200" dirty="0"/>
              <a:t>?</a:t>
            </a:r>
          </a:p>
          <a:p>
            <a:r>
              <a:rPr lang="en-US" sz="1200" dirty="0" err="1"/>
              <a:t>Não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7.  Por qual canal </a:t>
            </a:r>
            <a:r>
              <a:rPr lang="en-US" sz="1200" dirty="0" err="1"/>
              <a:t>vc</a:t>
            </a:r>
            <a:r>
              <a:rPr lang="en-US" sz="1200" dirty="0"/>
              <a:t> </a:t>
            </a:r>
            <a:r>
              <a:rPr lang="en-US" sz="1200" dirty="0" err="1"/>
              <a:t>entrou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contato</a:t>
            </a:r>
            <a:r>
              <a:rPr lang="en-US" sz="1200" dirty="0"/>
              <a:t> com a ONG/</a:t>
            </a:r>
            <a:r>
              <a:rPr lang="en-US" sz="1200" dirty="0" err="1"/>
              <a:t>voluntariado</a:t>
            </a:r>
            <a:r>
              <a:rPr lang="en-US" sz="1200" dirty="0"/>
              <a:t>?</a:t>
            </a:r>
          </a:p>
          <a:p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frutal</a:t>
            </a:r>
            <a:r>
              <a:rPr lang="en-US" sz="1200" dirty="0"/>
              <a:t>, </a:t>
            </a:r>
            <a:r>
              <a:rPr lang="en-US" sz="1200" dirty="0" err="1"/>
              <a:t>foi</a:t>
            </a:r>
            <a:r>
              <a:rPr lang="en-US" sz="1200" dirty="0"/>
              <a:t> no boca boca,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sp</a:t>
            </a:r>
            <a:r>
              <a:rPr lang="en-US" sz="1200" dirty="0"/>
              <a:t> </a:t>
            </a:r>
            <a:r>
              <a:rPr lang="en-US" sz="1200" dirty="0" err="1"/>
              <a:t>foi</a:t>
            </a:r>
            <a:r>
              <a:rPr lang="en-US" sz="1200" dirty="0"/>
              <a:t> pela internet (site do </a:t>
            </a:r>
            <a:r>
              <a:rPr lang="en-US" sz="1200" dirty="0" err="1"/>
              <a:t>centro</a:t>
            </a:r>
            <a:r>
              <a:rPr lang="en-US" sz="1200" dirty="0"/>
              <a:t> </a:t>
            </a:r>
            <a:r>
              <a:rPr lang="en-US" sz="1200" dirty="0" err="1"/>
              <a:t>espírita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8. </a:t>
            </a:r>
            <a:r>
              <a:rPr lang="en-US" sz="1200" dirty="0" err="1"/>
              <a:t>Você</a:t>
            </a:r>
            <a:r>
              <a:rPr lang="en-US" sz="1200" dirty="0"/>
              <a:t> se </a:t>
            </a:r>
            <a:r>
              <a:rPr lang="en-US" sz="1200" dirty="0" err="1"/>
              <a:t>candidataria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trabalhar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uma</a:t>
            </a:r>
            <a:r>
              <a:rPr lang="en-US" sz="1200" dirty="0"/>
              <a:t> ONG por </a:t>
            </a:r>
            <a:r>
              <a:rPr lang="en-US" sz="1200" dirty="0" err="1"/>
              <a:t>conta</a:t>
            </a:r>
            <a:r>
              <a:rPr lang="en-US" sz="1200" dirty="0"/>
              <a:t> de </a:t>
            </a:r>
            <a:r>
              <a:rPr lang="en-US" sz="1200" dirty="0" err="1"/>
              <a:t>suas</a:t>
            </a:r>
            <a:r>
              <a:rPr lang="en-US" sz="1200" dirty="0"/>
              <a:t> </a:t>
            </a:r>
            <a:r>
              <a:rPr lang="en-US" sz="1200" dirty="0" err="1"/>
              <a:t>capacidades</a:t>
            </a:r>
            <a:r>
              <a:rPr lang="en-US" sz="1200" dirty="0"/>
              <a:t> </a:t>
            </a:r>
            <a:r>
              <a:rPr lang="en-US" sz="1200" dirty="0" err="1"/>
              <a:t>ou</a:t>
            </a:r>
            <a:r>
              <a:rPr lang="en-US" sz="1200" dirty="0"/>
              <a:t> pela causa?</a:t>
            </a:r>
          </a:p>
          <a:p>
            <a:r>
              <a:rPr lang="en-US" sz="1200" dirty="0"/>
              <a:t>Um </a:t>
            </a:r>
            <a:r>
              <a:rPr lang="en-US" sz="1200" dirty="0" err="1"/>
              <a:t>pouco</a:t>
            </a:r>
            <a:r>
              <a:rPr lang="en-US" sz="1200" dirty="0"/>
              <a:t> dos </a:t>
            </a:r>
            <a:r>
              <a:rPr lang="en-US" sz="1200" dirty="0" err="1"/>
              <a:t>dois</a:t>
            </a:r>
            <a:r>
              <a:rPr lang="en-US" sz="1200" dirty="0"/>
              <a:t>, mas </a:t>
            </a:r>
            <a:r>
              <a:rPr lang="en-US" sz="1200" dirty="0" err="1"/>
              <a:t>mais</a:t>
            </a:r>
            <a:r>
              <a:rPr lang="en-US" sz="1200" dirty="0"/>
              <a:t> </a:t>
            </a:r>
            <a:r>
              <a:rPr lang="en-US" sz="1200" dirty="0" err="1"/>
              <a:t>pelas</a:t>
            </a:r>
            <a:r>
              <a:rPr lang="en-US" sz="1200" dirty="0"/>
              <a:t> </a:t>
            </a:r>
            <a:r>
              <a:rPr lang="en-US" sz="1200" dirty="0" err="1"/>
              <a:t>capacidades</a:t>
            </a:r>
            <a:r>
              <a:rPr lang="en-US" sz="1200" dirty="0"/>
              <a:t>. </a:t>
            </a:r>
            <a:r>
              <a:rPr lang="en-US" sz="1200" dirty="0" err="1"/>
              <a:t>apesar</a:t>
            </a:r>
            <a:r>
              <a:rPr lang="en-US" sz="1200" dirty="0"/>
              <a:t> de </a:t>
            </a:r>
            <a:r>
              <a:rPr lang="en-US" sz="1200" dirty="0" err="1"/>
              <a:t>amar</a:t>
            </a:r>
            <a:r>
              <a:rPr lang="en-US" sz="1200" dirty="0"/>
              <a:t> a causa,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gostaria</a:t>
            </a:r>
            <a:r>
              <a:rPr lang="en-US" sz="1200" dirty="0"/>
              <a:t> de </a:t>
            </a:r>
            <a:r>
              <a:rPr lang="en-US" sz="1200" dirty="0" err="1"/>
              <a:t>ir</a:t>
            </a:r>
            <a:r>
              <a:rPr lang="en-US" sz="1200" dirty="0"/>
              <a:t> para um </a:t>
            </a:r>
            <a:r>
              <a:rPr lang="en-US" sz="1200" dirty="0" err="1"/>
              <a:t>lugar</a:t>
            </a:r>
            <a:r>
              <a:rPr lang="en-US" sz="1200" dirty="0"/>
              <a:t> que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consegue</a:t>
            </a:r>
            <a:r>
              <a:rPr lang="en-US" sz="1200" dirty="0"/>
              <a:t> </a:t>
            </a:r>
            <a:r>
              <a:rPr lang="en-US" sz="1200" dirty="0" err="1"/>
              <a:t>ajudar</a:t>
            </a:r>
            <a:r>
              <a:rPr lang="en-US" sz="1200" dirty="0"/>
              <a:t> (</a:t>
            </a:r>
            <a:r>
              <a:rPr lang="en-US" sz="1200" dirty="0" err="1"/>
              <a:t>só</a:t>
            </a:r>
            <a:r>
              <a:rPr lang="en-US" sz="1200" dirty="0"/>
              <a:t> </a:t>
            </a:r>
            <a:r>
              <a:rPr lang="en-US" sz="1200" dirty="0" err="1"/>
              <a:t>ajuda</a:t>
            </a:r>
            <a:r>
              <a:rPr lang="en-US" sz="1200" dirty="0"/>
              <a:t> </a:t>
            </a:r>
            <a:r>
              <a:rPr lang="en-US" sz="1200" dirty="0" err="1"/>
              <a:t>financeira</a:t>
            </a:r>
            <a:r>
              <a:rPr lang="en-US" sz="1200" dirty="0"/>
              <a:t>).</a:t>
            </a:r>
          </a:p>
          <a:p>
            <a:endParaRPr lang="en-US" sz="1200" dirty="0"/>
          </a:p>
          <a:p>
            <a:r>
              <a:rPr lang="en-US" sz="1200" dirty="0"/>
              <a:t>9. </a:t>
            </a:r>
            <a:r>
              <a:rPr lang="en-US" sz="1200" dirty="0" err="1"/>
              <a:t>Já</a:t>
            </a:r>
            <a:r>
              <a:rPr lang="en-US" sz="1200" dirty="0"/>
              <a:t> </a:t>
            </a:r>
            <a:r>
              <a:rPr lang="en-US" sz="1200" dirty="0" err="1"/>
              <a:t>passou</a:t>
            </a:r>
            <a:r>
              <a:rPr lang="en-US" sz="1200" dirty="0"/>
              <a:t> por </a:t>
            </a:r>
            <a:r>
              <a:rPr lang="en-US" sz="1200" dirty="0" err="1"/>
              <a:t>alguma</a:t>
            </a:r>
            <a:r>
              <a:rPr lang="en-US" sz="1200" dirty="0"/>
              <a:t> </a:t>
            </a:r>
            <a:r>
              <a:rPr lang="en-US" sz="1200" dirty="0" err="1"/>
              <a:t>experiência</a:t>
            </a:r>
            <a:r>
              <a:rPr lang="en-US" sz="1200" dirty="0"/>
              <a:t> </a:t>
            </a:r>
            <a:r>
              <a:rPr lang="en-US" sz="1200" dirty="0" err="1"/>
              <a:t>ruim</a:t>
            </a:r>
            <a:r>
              <a:rPr lang="en-US" sz="1200" dirty="0"/>
              <a:t> </a:t>
            </a:r>
            <a:r>
              <a:rPr lang="en-US" sz="1200" dirty="0" err="1"/>
              <a:t>trabalhando</a:t>
            </a:r>
            <a:r>
              <a:rPr lang="en-US" sz="1200" dirty="0"/>
              <a:t>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voluntário</a:t>
            </a:r>
            <a:r>
              <a:rPr lang="en-US" sz="1200" dirty="0"/>
              <a:t>?</a:t>
            </a:r>
          </a:p>
          <a:p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foi</a:t>
            </a:r>
            <a:r>
              <a:rPr lang="en-US" sz="1200" dirty="0"/>
              <a:t> </a:t>
            </a:r>
            <a:r>
              <a:rPr lang="en-US" sz="1200" dirty="0" err="1"/>
              <a:t>ruim</a:t>
            </a:r>
            <a:r>
              <a:rPr lang="en-US" sz="1200" dirty="0"/>
              <a:t> </a:t>
            </a:r>
            <a:r>
              <a:rPr lang="en-US" sz="1200" dirty="0" err="1"/>
              <a:t>ruim</a:t>
            </a:r>
            <a:r>
              <a:rPr lang="en-US" sz="1200" dirty="0"/>
              <a:t>, mas </a:t>
            </a:r>
            <a:r>
              <a:rPr lang="en-US" sz="1200" dirty="0" err="1"/>
              <a:t>houve</a:t>
            </a:r>
            <a:r>
              <a:rPr lang="en-US" sz="1200" dirty="0"/>
              <a:t> </a:t>
            </a:r>
            <a:r>
              <a:rPr lang="en-US" sz="1200" dirty="0" err="1"/>
              <a:t>problemas</a:t>
            </a:r>
            <a:r>
              <a:rPr lang="en-US" sz="1200" dirty="0"/>
              <a:t>, </a:t>
            </a:r>
            <a:r>
              <a:rPr lang="en-US" sz="1200" dirty="0" err="1"/>
              <a:t>liderança</a:t>
            </a:r>
            <a:r>
              <a:rPr lang="en-US" sz="1200" dirty="0"/>
              <a:t> que </a:t>
            </a:r>
            <a:r>
              <a:rPr lang="en-US" sz="1200" dirty="0" err="1"/>
              <a:t>não</a:t>
            </a:r>
            <a:r>
              <a:rPr lang="en-US" sz="1200" dirty="0"/>
              <a:t> sabe </a:t>
            </a:r>
            <a:r>
              <a:rPr lang="en-US" sz="1200" dirty="0" err="1"/>
              <a:t>coordenar</a:t>
            </a:r>
            <a:r>
              <a:rPr lang="en-US" sz="1200" dirty="0"/>
              <a:t> a </a:t>
            </a:r>
            <a:r>
              <a:rPr lang="en-US" sz="1200" dirty="0" err="1"/>
              <a:t>equipe</a:t>
            </a:r>
            <a:r>
              <a:rPr lang="en-US" sz="1200" dirty="0"/>
              <a:t>, </a:t>
            </a:r>
            <a:r>
              <a:rPr lang="en-US" sz="1200" dirty="0" err="1"/>
              <a:t>falta</a:t>
            </a:r>
            <a:r>
              <a:rPr lang="en-US" sz="1200" dirty="0"/>
              <a:t> de </a:t>
            </a:r>
            <a:r>
              <a:rPr lang="en-US" sz="1200" dirty="0" err="1"/>
              <a:t>informação</a:t>
            </a:r>
            <a:r>
              <a:rPr lang="en-US" sz="1200" dirty="0"/>
              <a:t> </a:t>
            </a:r>
            <a:r>
              <a:rPr lang="en-US" sz="1200" dirty="0" err="1"/>
              <a:t>prévia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10. Qual </a:t>
            </a:r>
            <a:r>
              <a:rPr lang="en-US" sz="1200" dirty="0" err="1"/>
              <a:t>meio</a:t>
            </a:r>
            <a:r>
              <a:rPr lang="en-US" sz="1200" dirty="0"/>
              <a:t> </a:t>
            </a:r>
            <a:r>
              <a:rPr lang="en-US" sz="1200" dirty="0" err="1"/>
              <a:t>é</a:t>
            </a:r>
            <a:r>
              <a:rPr lang="en-US" sz="1200" dirty="0"/>
              <a:t> </a:t>
            </a:r>
            <a:r>
              <a:rPr lang="en-US" sz="1200" dirty="0" err="1"/>
              <a:t>mais</a:t>
            </a:r>
            <a:r>
              <a:rPr lang="en-US" sz="1200" dirty="0"/>
              <a:t> </a:t>
            </a:r>
            <a:r>
              <a:rPr lang="en-US" sz="1200" dirty="0" err="1"/>
              <a:t>fácil</a:t>
            </a:r>
            <a:r>
              <a:rPr lang="en-US" sz="1200" dirty="0"/>
              <a:t> se </a:t>
            </a:r>
            <a:r>
              <a:rPr lang="en-US" sz="1200" dirty="0" err="1"/>
              <a:t>comunicar</a:t>
            </a:r>
            <a:r>
              <a:rPr lang="en-US" sz="1200" dirty="0"/>
              <a:t> com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empresa</a:t>
            </a:r>
            <a:r>
              <a:rPr lang="en-US" sz="1200" dirty="0"/>
              <a:t>/ONG?</a:t>
            </a:r>
          </a:p>
          <a:p>
            <a:r>
              <a:rPr lang="en-US" sz="1200" dirty="0"/>
              <a:t>O site </a:t>
            </a:r>
            <a:r>
              <a:rPr lang="en-US" sz="1200" dirty="0" err="1"/>
              <a:t>é</a:t>
            </a:r>
            <a:r>
              <a:rPr lang="en-US" sz="1200" dirty="0"/>
              <a:t> o </a:t>
            </a:r>
            <a:r>
              <a:rPr lang="en-US" sz="1200" dirty="0" err="1"/>
              <a:t>mais</a:t>
            </a:r>
            <a:r>
              <a:rPr lang="en-US" sz="1200" dirty="0"/>
              <a:t> </a:t>
            </a:r>
            <a:r>
              <a:rPr lang="en-US" sz="1200" dirty="0" err="1"/>
              <a:t>fácil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11. </a:t>
            </a:r>
            <a:r>
              <a:rPr lang="en-US" sz="1200" dirty="0" err="1"/>
              <a:t>Você</a:t>
            </a:r>
            <a:r>
              <a:rPr lang="en-US" sz="1200" dirty="0"/>
              <a:t> </a:t>
            </a:r>
            <a:r>
              <a:rPr lang="en-US" sz="1200" dirty="0" err="1"/>
              <a:t>conhece</a:t>
            </a:r>
            <a:r>
              <a:rPr lang="en-US" sz="1200" dirty="0"/>
              <a:t> </a:t>
            </a:r>
            <a:r>
              <a:rPr lang="en-US" sz="1200" dirty="0" err="1"/>
              <a:t>algum</a:t>
            </a:r>
            <a:r>
              <a:rPr lang="en-US" sz="1200" dirty="0"/>
              <a:t> </a:t>
            </a:r>
            <a:r>
              <a:rPr lang="en-US" sz="1200" dirty="0" err="1"/>
              <a:t>meio</a:t>
            </a:r>
            <a:r>
              <a:rPr lang="en-US" sz="1200" dirty="0"/>
              <a:t> digital que </a:t>
            </a:r>
            <a:r>
              <a:rPr lang="en-US" sz="1200" dirty="0" err="1"/>
              <a:t>faça</a:t>
            </a:r>
            <a:r>
              <a:rPr lang="en-US" sz="1200" dirty="0"/>
              <a:t> a </a:t>
            </a:r>
            <a:r>
              <a:rPr lang="en-US" sz="1200" dirty="0" err="1"/>
              <a:t>comunicação</a:t>
            </a:r>
            <a:r>
              <a:rPr lang="en-US" sz="1200" dirty="0"/>
              <a:t> entre ONGs e </a:t>
            </a:r>
            <a:r>
              <a:rPr lang="en-US" sz="1200" dirty="0" err="1"/>
              <a:t>voluntários</a:t>
            </a:r>
            <a:r>
              <a:rPr lang="en-US" sz="1200" dirty="0"/>
              <a:t>? Se sim, qual? </a:t>
            </a:r>
            <a:r>
              <a:rPr lang="en-US" sz="1200" dirty="0" err="1"/>
              <a:t>Tem</a:t>
            </a:r>
            <a:r>
              <a:rPr lang="en-US" sz="1200" dirty="0"/>
              <a:t>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explicar</a:t>
            </a:r>
            <a:r>
              <a:rPr lang="en-US" sz="1200" dirty="0"/>
              <a:t> </a:t>
            </a:r>
            <a:r>
              <a:rPr lang="en-US" sz="1200" dirty="0" err="1"/>
              <a:t>brevemente</a:t>
            </a:r>
            <a:r>
              <a:rPr lang="en-US" sz="1200" dirty="0"/>
              <a:t>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funciona</a:t>
            </a:r>
            <a:r>
              <a:rPr lang="en-US" sz="1200" dirty="0"/>
              <a:t>?</a:t>
            </a:r>
          </a:p>
          <a:p>
            <a:r>
              <a:rPr lang="en-US" sz="1200" dirty="0" err="1"/>
              <a:t>Não</a:t>
            </a:r>
            <a:r>
              <a:rPr lang="en-US" sz="1200" dirty="0"/>
              <a:t>, </a:t>
            </a:r>
            <a:r>
              <a:rPr lang="en-US" sz="1200" dirty="0" err="1"/>
              <a:t>conhece</a:t>
            </a:r>
            <a:r>
              <a:rPr lang="en-US" sz="1200" dirty="0"/>
              <a:t> sites </a:t>
            </a:r>
            <a:r>
              <a:rPr lang="en-US" sz="1200" dirty="0" err="1"/>
              <a:t>individuais</a:t>
            </a:r>
            <a:endParaRPr lang="en-BR" sz="1200" dirty="0"/>
          </a:p>
        </p:txBody>
      </p:sp>
    </p:spTree>
    <p:extLst>
      <p:ext uri="{BB962C8B-B14F-4D97-AF65-F5344CB8AC3E}">
        <p14:creationId xmlns:p14="http://schemas.microsoft.com/office/powerpoint/2010/main" val="124282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4C566-C825-AB4C-90F6-802348243538}"/>
              </a:ext>
            </a:extLst>
          </p:cNvPr>
          <p:cNvSpPr txBox="1"/>
          <p:nvPr/>
        </p:nvSpPr>
        <p:spPr>
          <a:xfrm>
            <a:off x="197708" y="197708"/>
            <a:ext cx="9565247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200" dirty="0"/>
              <a:t>Marina</a:t>
            </a:r>
          </a:p>
          <a:p>
            <a:r>
              <a:rPr lang="en-US" sz="1200" dirty="0"/>
              <a:t>1. O que 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levou</a:t>
            </a:r>
            <a:r>
              <a:rPr lang="en-US" sz="1200" dirty="0"/>
              <a:t> a se </a:t>
            </a:r>
            <a:r>
              <a:rPr lang="en-US" sz="1200" dirty="0" err="1"/>
              <a:t>interessar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começar</a:t>
            </a:r>
            <a:r>
              <a:rPr lang="en-US" sz="1200" dirty="0"/>
              <a:t> um </a:t>
            </a:r>
            <a:r>
              <a:rPr lang="en-US" sz="1200" dirty="0" err="1"/>
              <a:t>trabalho</a:t>
            </a:r>
            <a:r>
              <a:rPr lang="en-US" sz="1200" dirty="0"/>
              <a:t> </a:t>
            </a:r>
            <a:r>
              <a:rPr lang="en-US" sz="1200" dirty="0" err="1"/>
              <a:t>voluntário</a:t>
            </a:r>
            <a:r>
              <a:rPr lang="en-US" sz="1200" dirty="0"/>
              <a:t>?</a:t>
            </a:r>
          </a:p>
          <a:p>
            <a:r>
              <a:rPr lang="en-BR" sz="1200" dirty="0"/>
              <a:t>Religião, projetos sociais com o saleziano + pais sempre foram ativos</a:t>
            </a:r>
          </a:p>
          <a:p>
            <a:endParaRPr lang="en-US" sz="1200" dirty="0"/>
          </a:p>
          <a:p>
            <a:r>
              <a:rPr lang="en-US" sz="1200" dirty="0"/>
              <a:t>2. </a:t>
            </a:r>
            <a:r>
              <a:rPr lang="en-US" sz="1200" dirty="0" err="1"/>
              <a:t>Quantos</a:t>
            </a:r>
            <a:r>
              <a:rPr lang="en-US" sz="1200" dirty="0"/>
              <a:t> </a:t>
            </a:r>
            <a:r>
              <a:rPr lang="en-US" sz="1200" dirty="0" err="1"/>
              <a:t>voluntariados</a:t>
            </a:r>
            <a:r>
              <a:rPr lang="en-US" sz="1200" dirty="0"/>
              <a:t> </a:t>
            </a:r>
            <a:r>
              <a:rPr lang="en-US" sz="1200" dirty="0" err="1"/>
              <a:t>você</a:t>
            </a:r>
            <a:r>
              <a:rPr lang="en-US" sz="1200" dirty="0"/>
              <a:t> </a:t>
            </a:r>
            <a:r>
              <a:rPr lang="en-US" sz="1200" dirty="0" err="1"/>
              <a:t>já</a:t>
            </a:r>
            <a:r>
              <a:rPr lang="en-US" sz="1200" dirty="0"/>
              <a:t> </a:t>
            </a:r>
            <a:r>
              <a:rPr lang="en-US" sz="1200" dirty="0" err="1"/>
              <a:t>participou</a:t>
            </a:r>
            <a:r>
              <a:rPr lang="en-US" sz="1200" dirty="0"/>
              <a:t>?</a:t>
            </a:r>
          </a:p>
          <a:p>
            <a:r>
              <a:rPr lang="en-US" sz="1200" dirty="0"/>
              <a:t>6 </a:t>
            </a:r>
            <a:r>
              <a:rPr lang="en-US" sz="1200" dirty="0" err="1"/>
              <a:t>projetos</a:t>
            </a:r>
            <a:r>
              <a:rPr lang="en-US" sz="1200" dirty="0"/>
              <a:t> </a:t>
            </a:r>
            <a:r>
              <a:rPr lang="en-US" sz="1200" dirty="0" err="1"/>
              <a:t>diferentes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3. O que </a:t>
            </a:r>
            <a:r>
              <a:rPr lang="en-US" sz="1200" dirty="0" err="1"/>
              <a:t>mais</a:t>
            </a:r>
            <a:r>
              <a:rPr lang="en-US" sz="1200" dirty="0"/>
              <a:t> 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atraí</a:t>
            </a:r>
            <a:r>
              <a:rPr lang="en-US" sz="1200" dirty="0"/>
              <a:t> </a:t>
            </a:r>
            <a:r>
              <a:rPr lang="en-US" sz="1200" dirty="0" err="1"/>
              <a:t>numa</a:t>
            </a:r>
            <a:r>
              <a:rPr lang="en-US" sz="1200" dirty="0"/>
              <a:t> ONG?</a:t>
            </a:r>
          </a:p>
          <a:p>
            <a:r>
              <a:rPr lang="en-US" sz="1200" dirty="0" err="1"/>
              <a:t>Os</a:t>
            </a:r>
            <a:r>
              <a:rPr lang="en-US" sz="1200" dirty="0"/>
              <a:t> </a:t>
            </a:r>
            <a:r>
              <a:rPr lang="en-US" sz="1200" dirty="0" err="1"/>
              <a:t>projetos</a:t>
            </a:r>
            <a:r>
              <a:rPr lang="en-US" sz="1200" dirty="0"/>
              <a:t> que a ONG </a:t>
            </a:r>
            <a:r>
              <a:rPr lang="en-US" sz="1200" dirty="0" err="1"/>
              <a:t>realiza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4. </a:t>
            </a:r>
            <a:r>
              <a:rPr lang="en-US" sz="1200" dirty="0" err="1"/>
              <a:t>É</a:t>
            </a:r>
            <a:r>
              <a:rPr lang="en-US" sz="1200" dirty="0"/>
              <a:t> </a:t>
            </a:r>
            <a:r>
              <a:rPr lang="en-US" sz="1200" dirty="0" err="1"/>
              <a:t>difícil</a:t>
            </a:r>
            <a:r>
              <a:rPr lang="en-US" sz="1200" dirty="0"/>
              <a:t> </a:t>
            </a:r>
            <a:r>
              <a:rPr lang="en-US" sz="1200" dirty="0" err="1"/>
              <a:t>vc</a:t>
            </a:r>
            <a:r>
              <a:rPr lang="en-US" sz="1200" dirty="0"/>
              <a:t> achar </a:t>
            </a:r>
            <a:r>
              <a:rPr lang="en-US" sz="1200" dirty="0" err="1"/>
              <a:t>vagas</a:t>
            </a:r>
            <a:r>
              <a:rPr lang="en-US" sz="1200" dirty="0"/>
              <a:t> de </a:t>
            </a:r>
            <a:r>
              <a:rPr lang="en-US" sz="1200" dirty="0" err="1"/>
              <a:t>voluntário</a:t>
            </a:r>
            <a:r>
              <a:rPr lang="en-US" sz="1200" dirty="0"/>
              <a:t>? Se sim, </a:t>
            </a:r>
            <a:r>
              <a:rPr lang="en-US" sz="1200" dirty="0" err="1"/>
              <a:t>quais</a:t>
            </a:r>
            <a:r>
              <a:rPr lang="en-US" sz="1200" dirty="0"/>
              <a:t> </a:t>
            </a:r>
            <a:r>
              <a:rPr lang="en-US" sz="1200" dirty="0" err="1"/>
              <a:t>são</a:t>
            </a:r>
            <a:r>
              <a:rPr lang="en-US" sz="1200" dirty="0"/>
              <a:t> </a:t>
            </a:r>
            <a:r>
              <a:rPr lang="en-US" sz="1200" dirty="0" err="1"/>
              <a:t>essas</a:t>
            </a:r>
            <a:r>
              <a:rPr lang="en-US" sz="1200" dirty="0"/>
              <a:t> </a:t>
            </a:r>
            <a:r>
              <a:rPr lang="en-US" sz="1200" dirty="0" err="1"/>
              <a:t>dificuldades</a:t>
            </a:r>
            <a:r>
              <a:rPr lang="en-US" sz="1200" dirty="0"/>
              <a:t>?</a:t>
            </a:r>
          </a:p>
          <a:p>
            <a:r>
              <a:rPr lang="en-US" sz="1200" dirty="0"/>
              <a:t>As </a:t>
            </a:r>
            <a:r>
              <a:rPr lang="en-US" sz="1200" dirty="0" err="1"/>
              <a:t>vezes</a:t>
            </a:r>
            <a:r>
              <a:rPr lang="en-US" sz="1200" dirty="0"/>
              <a:t> </a:t>
            </a:r>
            <a:r>
              <a:rPr lang="en-US" sz="1200" dirty="0" err="1"/>
              <a:t>é</a:t>
            </a:r>
            <a:r>
              <a:rPr lang="en-US" sz="1200" dirty="0"/>
              <a:t> </a:t>
            </a:r>
            <a:r>
              <a:rPr lang="en-US" sz="1200" dirty="0" err="1"/>
              <a:t>difícil</a:t>
            </a:r>
            <a:r>
              <a:rPr lang="en-US" sz="1200" dirty="0"/>
              <a:t> </a:t>
            </a:r>
            <a:r>
              <a:rPr lang="en-US" sz="1200" dirty="0" err="1"/>
              <a:t>encontrar</a:t>
            </a:r>
            <a:r>
              <a:rPr lang="en-US" sz="1200" dirty="0"/>
              <a:t> um </a:t>
            </a:r>
            <a:r>
              <a:rPr lang="en-US" sz="1200" dirty="0" err="1"/>
              <a:t>projeto</a:t>
            </a:r>
            <a:r>
              <a:rPr lang="en-US" sz="1200" dirty="0"/>
              <a:t> com o qual </a:t>
            </a:r>
            <a:r>
              <a:rPr lang="en-US" sz="1200" dirty="0" err="1"/>
              <a:t>você</a:t>
            </a:r>
            <a:r>
              <a:rPr lang="en-US" sz="1200" dirty="0"/>
              <a:t> se </a:t>
            </a:r>
            <a:r>
              <a:rPr lang="en-US" sz="1200" dirty="0" err="1"/>
              <a:t>identifica</a:t>
            </a:r>
            <a:r>
              <a:rPr lang="en-US" sz="1200" dirty="0"/>
              <a:t> com </a:t>
            </a:r>
            <a:r>
              <a:rPr lang="en-US" sz="1200" dirty="0" err="1"/>
              <a:t>informações</a:t>
            </a:r>
            <a:r>
              <a:rPr lang="en-US" sz="1200" dirty="0"/>
              <a:t> </a:t>
            </a:r>
            <a:r>
              <a:rPr lang="en-US" sz="1200" dirty="0" err="1"/>
              <a:t>pertinentes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5. </a:t>
            </a:r>
            <a:r>
              <a:rPr lang="en-US" sz="1200" dirty="0" err="1"/>
              <a:t>Você</a:t>
            </a:r>
            <a:r>
              <a:rPr lang="en-US" sz="1200" dirty="0"/>
              <a:t> </a:t>
            </a:r>
            <a:r>
              <a:rPr lang="en-US" sz="1200" dirty="0" err="1"/>
              <a:t>já</a:t>
            </a:r>
            <a:r>
              <a:rPr lang="en-US" sz="1200" dirty="0"/>
              <a:t> se </a:t>
            </a:r>
            <a:r>
              <a:rPr lang="en-US" sz="1200" dirty="0" err="1"/>
              <a:t>candidatou</a:t>
            </a:r>
            <a:r>
              <a:rPr lang="en-US" sz="1200" dirty="0"/>
              <a:t> para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vaga</a:t>
            </a:r>
            <a:r>
              <a:rPr lang="en-US" sz="1200" dirty="0"/>
              <a:t> e </a:t>
            </a:r>
            <a:r>
              <a:rPr lang="en-US" sz="1200" dirty="0" err="1"/>
              <a:t>foi</a:t>
            </a:r>
            <a:r>
              <a:rPr lang="en-US" sz="1200" dirty="0"/>
              <a:t> </a:t>
            </a:r>
            <a:r>
              <a:rPr lang="en-US" sz="1200" dirty="0" err="1"/>
              <a:t>recusado</a:t>
            </a:r>
            <a:r>
              <a:rPr lang="en-US" sz="1200" dirty="0"/>
              <a:t>? Se sim,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vc</a:t>
            </a:r>
            <a:r>
              <a:rPr lang="en-US" sz="1200" dirty="0"/>
              <a:t> se </a:t>
            </a:r>
            <a:r>
              <a:rPr lang="en-US" sz="1200" dirty="0" err="1"/>
              <a:t>sentiu</a:t>
            </a:r>
            <a:r>
              <a:rPr lang="en-US" sz="1200" dirty="0"/>
              <a:t> com </a:t>
            </a:r>
            <a:r>
              <a:rPr lang="en-US" sz="1200" dirty="0" err="1"/>
              <a:t>essa</a:t>
            </a:r>
            <a:r>
              <a:rPr lang="en-US" sz="1200" dirty="0"/>
              <a:t> </a:t>
            </a:r>
            <a:r>
              <a:rPr lang="en-US" sz="1200" dirty="0" err="1"/>
              <a:t>rejeição</a:t>
            </a:r>
            <a:r>
              <a:rPr lang="en-US" sz="1200" dirty="0"/>
              <a:t>?</a:t>
            </a:r>
          </a:p>
          <a:p>
            <a:r>
              <a:rPr lang="en-US" sz="1200" dirty="0" err="1"/>
              <a:t>Não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6. </a:t>
            </a:r>
            <a:r>
              <a:rPr lang="en-US" sz="1200" dirty="0" err="1"/>
              <a:t>Já</a:t>
            </a:r>
            <a:r>
              <a:rPr lang="en-US" sz="1200" dirty="0"/>
              <a:t> fez </a:t>
            </a:r>
            <a:r>
              <a:rPr lang="en-US" sz="1200" dirty="0" err="1"/>
              <a:t>trabalho</a:t>
            </a:r>
            <a:r>
              <a:rPr lang="en-US" sz="1200" dirty="0"/>
              <a:t> </a:t>
            </a:r>
            <a:r>
              <a:rPr lang="en-US" sz="1200" dirty="0" err="1"/>
              <a:t>voluntário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outro </a:t>
            </a:r>
            <a:r>
              <a:rPr lang="en-US" sz="1200" dirty="0" err="1"/>
              <a:t>país</a:t>
            </a:r>
            <a:r>
              <a:rPr lang="en-US" sz="1200" dirty="0"/>
              <a:t>? Se sim,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foi</a:t>
            </a:r>
            <a:r>
              <a:rPr lang="en-US" sz="1200" dirty="0"/>
              <a:t> </a:t>
            </a:r>
            <a:r>
              <a:rPr lang="en-US" sz="1200" dirty="0" err="1"/>
              <a:t>sua</a:t>
            </a:r>
            <a:r>
              <a:rPr lang="en-US" sz="1200" dirty="0"/>
              <a:t> </a:t>
            </a:r>
            <a:r>
              <a:rPr lang="en-US" sz="1200" dirty="0" err="1"/>
              <a:t>rotina</a:t>
            </a:r>
            <a:r>
              <a:rPr lang="en-US" sz="1200" dirty="0"/>
              <a:t>?</a:t>
            </a:r>
          </a:p>
          <a:p>
            <a:r>
              <a:rPr lang="en-US" sz="1200" dirty="0" err="1"/>
              <a:t>Não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7.  Por qual canal </a:t>
            </a:r>
            <a:r>
              <a:rPr lang="en-US" sz="1200" dirty="0" err="1"/>
              <a:t>vc</a:t>
            </a:r>
            <a:r>
              <a:rPr lang="en-US" sz="1200" dirty="0"/>
              <a:t> </a:t>
            </a:r>
            <a:r>
              <a:rPr lang="en-US" sz="1200" dirty="0" err="1"/>
              <a:t>entrou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contato</a:t>
            </a:r>
            <a:r>
              <a:rPr lang="en-US" sz="1200" dirty="0"/>
              <a:t> com a ONG/</a:t>
            </a:r>
            <a:r>
              <a:rPr lang="en-US" sz="1200" dirty="0" err="1"/>
              <a:t>voluntariado</a:t>
            </a:r>
            <a:r>
              <a:rPr lang="en-US" sz="1200" dirty="0"/>
              <a:t>?</a:t>
            </a:r>
          </a:p>
          <a:p>
            <a:r>
              <a:rPr lang="en-US" sz="1200" dirty="0"/>
              <a:t>Como </a:t>
            </a:r>
            <a:r>
              <a:rPr lang="en-US" sz="1200" dirty="0" err="1"/>
              <a:t>muitos</a:t>
            </a:r>
            <a:r>
              <a:rPr lang="en-US" sz="1200" dirty="0"/>
              <a:t> dos </a:t>
            </a:r>
            <a:r>
              <a:rPr lang="en-US" sz="1200" dirty="0" err="1"/>
              <a:t>trabalhos</a:t>
            </a:r>
            <a:r>
              <a:rPr lang="en-US" sz="1200" dirty="0"/>
              <a:t> </a:t>
            </a:r>
            <a:r>
              <a:rPr lang="en-US" sz="1200" dirty="0" err="1"/>
              <a:t>foi</a:t>
            </a:r>
            <a:r>
              <a:rPr lang="en-US" sz="1200" dirty="0"/>
              <a:t> por </a:t>
            </a:r>
            <a:r>
              <a:rPr lang="en-US" sz="1200" dirty="0" err="1"/>
              <a:t>meio</a:t>
            </a:r>
            <a:r>
              <a:rPr lang="en-US" sz="1200" dirty="0"/>
              <a:t> da </a:t>
            </a:r>
            <a:r>
              <a:rPr lang="en-US" sz="1200" dirty="0" err="1"/>
              <a:t>igreja</a:t>
            </a:r>
            <a:r>
              <a:rPr lang="en-US" sz="1200" dirty="0"/>
              <a:t>, a </a:t>
            </a:r>
            <a:r>
              <a:rPr lang="en-US" sz="1200" dirty="0" err="1"/>
              <a:t>igreja</a:t>
            </a:r>
            <a:r>
              <a:rPr lang="en-US" sz="1200" dirty="0"/>
              <a:t> que </a:t>
            </a:r>
            <a:r>
              <a:rPr lang="en-US" sz="1200" dirty="0" err="1"/>
              <a:t>fazia</a:t>
            </a:r>
            <a:r>
              <a:rPr lang="en-US" sz="1200" dirty="0"/>
              <a:t> </a:t>
            </a:r>
            <a:r>
              <a:rPr lang="en-US" sz="1200" dirty="0" err="1"/>
              <a:t>esse</a:t>
            </a:r>
            <a:r>
              <a:rPr lang="en-US" sz="1200" dirty="0"/>
              <a:t> </a:t>
            </a:r>
            <a:r>
              <a:rPr lang="en-US" sz="1200" dirty="0" err="1"/>
              <a:t>contato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8. </a:t>
            </a:r>
            <a:r>
              <a:rPr lang="en-US" sz="1200" dirty="0" err="1"/>
              <a:t>Você</a:t>
            </a:r>
            <a:r>
              <a:rPr lang="en-US" sz="1200" dirty="0"/>
              <a:t> se </a:t>
            </a:r>
            <a:r>
              <a:rPr lang="en-US" sz="1200" dirty="0" err="1"/>
              <a:t>candidataria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trabalhar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uma</a:t>
            </a:r>
            <a:r>
              <a:rPr lang="en-US" sz="1200" dirty="0"/>
              <a:t> ONG por </a:t>
            </a:r>
            <a:r>
              <a:rPr lang="en-US" sz="1200" dirty="0" err="1"/>
              <a:t>conta</a:t>
            </a:r>
            <a:r>
              <a:rPr lang="en-US" sz="1200" dirty="0"/>
              <a:t> de </a:t>
            </a:r>
            <a:r>
              <a:rPr lang="en-US" sz="1200" dirty="0" err="1"/>
              <a:t>suas</a:t>
            </a:r>
            <a:r>
              <a:rPr lang="en-US" sz="1200" dirty="0"/>
              <a:t> </a:t>
            </a:r>
            <a:r>
              <a:rPr lang="en-US" sz="1200" dirty="0" err="1"/>
              <a:t>capacidades</a:t>
            </a:r>
            <a:r>
              <a:rPr lang="en-US" sz="1200" dirty="0"/>
              <a:t> </a:t>
            </a:r>
            <a:r>
              <a:rPr lang="en-US" sz="1200" dirty="0" err="1"/>
              <a:t>ou</a:t>
            </a:r>
            <a:r>
              <a:rPr lang="en-US" sz="1200" dirty="0"/>
              <a:t> pela causa?</a:t>
            </a:r>
          </a:p>
          <a:p>
            <a:r>
              <a:rPr lang="en-US" sz="1200" dirty="0"/>
              <a:t>Pela causa</a:t>
            </a:r>
          </a:p>
          <a:p>
            <a:endParaRPr lang="en-US" sz="1200" dirty="0"/>
          </a:p>
          <a:p>
            <a:r>
              <a:rPr lang="en-US" sz="1200" dirty="0"/>
              <a:t>9. </a:t>
            </a:r>
            <a:r>
              <a:rPr lang="en-US" sz="1200" dirty="0" err="1"/>
              <a:t>Já</a:t>
            </a:r>
            <a:r>
              <a:rPr lang="en-US" sz="1200" dirty="0"/>
              <a:t> </a:t>
            </a:r>
            <a:r>
              <a:rPr lang="en-US" sz="1200" dirty="0" err="1"/>
              <a:t>passou</a:t>
            </a:r>
            <a:r>
              <a:rPr lang="en-US" sz="1200" dirty="0"/>
              <a:t> por </a:t>
            </a:r>
            <a:r>
              <a:rPr lang="en-US" sz="1200" dirty="0" err="1"/>
              <a:t>alguma</a:t>
            </a:r>
            <a:r>
              <a:rPr lang="en-US" sz="1200" dirty="0"/>
              <a:t> </a:t>
            </a:r>
            <a:r>
              <a:rPr lang="en-US" sz="1200" dirty="0" err="1"/>
              <a:t>experiência</a:t>
            </a:r>
            <a:r>
              <a:rPr lang="en-US" sz="1200" dirty="0"/>
              <a:t> </a:t>
            </a:r>
            <a:r>
              <a:rPr lang="en-US" sz="1200" dirty="0" err="1"/>
              <a:t>ruim</a:t>
            </a:r>
            <a:r>
              <a:rPr lang="en-US" sz="1200" dirty="0"/>
              <a:t> </a:t>
            </a:r>
            <a:r>
              <a:rPr lang="en-US" sz="1200" dirty="0" err="1"/>
              <a:t>trabalhando</a:t>
            </a:r>
            <a:r>
              <a:rPr lang="en-US" sz="1200" dirty="0"/>
              <a:t>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voluntário</a:t>
            </a:r>
            <a:r>
              <a:rPr lang="en-US" sz="1200" dirty="0"/>
              <a:t>?</a:t>
            </a:r>
          </a:p>
          <a:p>
            <a:r>
              <a:rPr lang="en-US" sz="1200" dirty="0" err="1"/>
              <a:t>Não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10. Qual </a:t>
            </a:r>
            <a:r>
              <a:rPr lang="en-US" sz="1200" dirty="0" err="1"/>
              <a:t>meio</a:t>
            </a:r>
            <a:r>
              <a:rPr lang="en-US" sz="1200" dirty="0"/>
              <a:t> </a:t>
            </a:r>
            <a:r>
              <a:rPr lang="en-US" sz="1200" dirty="0" err="1"/>
              <a:t>é</a:t>
            </a:r>
            <a:r>
              <a:rPr lang="en-US" sz="1200" dirty="0"/>
              <a:t> </a:t>
            </a:r>
            <a:r>
              <a:rPr lang="en-US" sz="1200" dirty="0" err="1"/>
              <a:t>mais</a:t>
            </a:r>
            <a:r>
              <a:rPr lang="en-US" sz="1200" dirty="0"/>
              <a:t> </a:t>
            </a:r>
            <a:r>
              <a:rPr lang="en-US" sz="1200" dirty="0" err="1"/>
              <a:t>fácil</a:t>
            </a:r>
            <a:r>
              <a:rPr lang="en-US" sz="1200" dirty="0"/>
              <a:t> se </a:t>
            </a:r>
            <a:r>
              <a:rPr lang="en-US" sz="1200" dirty="0" err="1"/>
              <a:t>comunicar</a:t>
            </a:r>
            <a:r>
              <a:rPr lang="en-US" sz="1200" dirty="0"/>
              <a:t> com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empresa</a:t>
            </a:r>
            <a:r>
              <a:rPr lang="en-US" sz="1200" dirty="0"/>
              <a:t>/ONG?</a:t>
            </a:r>
          </a:p>
          <a:p>
            <a:r>
              <a:rPr lang="en-US" sz="1200" dirty="0" err="1"/>
              <a:t>Foi</a:t>
            </a:r>
            <a:r>
              <a:rPr lang="en-US" sz="1200" dirty="0"/>
              <a:t> </a:t>
            </a:r>
            <a:r>
              <a:rPr lang="en-US" sz="1200" dirty="0" err="1"/>
              <a:t>até</a:t>
            </a:r>
            <a:r>
              <a:rPr lang="en-US" sz="1200" dirty="0"/>
              <a:t> a </a:t>
            </a:r>
            <a:r>
              <a:rPr lang="en-US" sz="1200" dirty="0" err="1"/>
              <a:t>sede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11. </a:t>
            </a:r>
            <a:r>
              <a:rPr lang="en-US" sz="1200" dirty="0" err="1"/>
              <a:t>Você</a:t>
            </a:r>
            <a:r>
              <a:rPr lang="en-US" sz="1200" dirty="0"/>
              <a:t> </a:t>
            </a:r>
            <a:r>
              <a:rPr lang="en-US" sz="1200" dirty="0" err="1"/>
              <a:t>conhece</a:t>
            </a:r>
            <a:r>
              <a:rPr lang="en-US" sz="1200" dirty="0"/>
              <a:t> </a:t>
            </a:r>
            <a:r>
              <a:rPr lang="en-US" sz="1200" dirty="0" err="1"/>
              <a:t>algum</a:t>
            </a:r>
            <a:r>
              <a:rPr lang="en-US" sz="1200" dirty="0"/>
              <a:t> </a:t>
            </a:r>
            <a:r>
              <a:rPr lang="en-US" sz="1200" dirty="0" err="1"/>
              <a:t>meio</a:t>
            </a:r>
            <a:r>
              <a:rPr lang="en-US" sz="1200" dirty="0"/>
              <a:t> digital que </a:t>
            </a:r>
            <a:r>
              <a:rPr lang="en-US" sz="1200" dirty="0" err="1"/>
              <a:t>faça</a:t>
            </a:r>
            <a:r>
              <a:rPr lang="en-US" sz="1200" dirty="0"/>
              <a:t> a </a:t>
            </a:r>
            <a:r>
              <a:rPr lang="en-US" sz="1200" dirty="0" err="1"/>
              <a:t>comunicação</a:t>
            </a:r>
            <a:r>
              <a:rPr lang="en-US" sz="1200" dirty="0"/>
              <a:t> entre ONGs e </a:t>
            </a:r>
            <a:r>
              <a:rPr lang="en-US" sz="1200" dirty="0" err="1"/>
              <a:t>voluntários</a:t>
            </a:r>
            <a:r>
              <a:rPr lang="en-US" sz="1200" dirty="0"/>
              <a:t>? Se sim, qual? </a:t>
            </a:r>
            <a:r>
              <a:rPr lang="en-US" sz="1200" dirty="0" err="1"/>
              <a:t>Tem</a:t>
            </a:r>
            <a:r>
              <a:rPr lang="en-US" sz="1200" dirty="0"/>
              <a:t>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explicar</a:t>
            </a:r>
            <a:r>
              <a:rPr lang="en-US" sz="1200" dirty="0"/>
              <a:t> </a:t>
            </a:r>
            <a:r>
              <a:rPr lang="en-US" sz="1200" dirty="0" err="1"/>
              <a:t>brevemente</a:t>
            </a:r>
            <a:r>
              <a:rPr lang="en-US" sz="1200" dirty="0"/>
              <a:t>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funciona</a:t>
            </a:r>
            <a:r>
              <a:rPr lang="en-US" sz="1200" dirty="0"/>
              <a:t>?</a:t>
            </a:r>
          </a:p>
          <a:p>
            <a:r>
              <a:rPr lang="en-US" sz="1200" dirty="0" err="1"/>
              <a:t>Não</a:t>
            </a:r>
            <a:endParaRPr lang="en-BR" sz="1200" dirty="0"/>
          </a:p>
          <a:p>
            <a:endParaRPr lang="en-BR" sz="1200" dirty="0"/>
          </a:p>
        </p:txBody>
      </p:sp>
    </p:spTree>
    <p:extLst>
      <p:ext uri="{BB962C8B-B14F-4D97-AF65-F5344CB8AC3E}">
        <p14:creationId xmlns:p14="http://schemas.microsoft.com/office/powerpoint/2010/main" val="36142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F6ACE7-E921-7045-9814-93C111D96A57}"/>
              </a:ext>
            </a:extLst>
          </p:cNvPr>
          <p:cNvSpPr txBox="1"/>
          <p:nvPr/>
        </p:nvSpPr>
        <p:spPr>
          <a:xfrm>
            <a:off x="0" y="0"/>
            <a:ext cx="120601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200" dirty="0"/>
              <a:t>Pedro</a:t>
            </a:r>
          </a:p>
          <a:p>
            <a:r>
              <a:rPr lang="en-US" sz="1200" dirty="0"/>
              <a:t>1. O que 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levou</a:t>
            </a:r>
            <a:r>
              <a:rPr lang="en-US" sz="1200" dirty="0"/>
              <a:t> a se </a:t>
            </a:r>
            <a:r>
              <a:rPr lang="en-US" sz="1200" dirty="0" err="1"/>
              <a:t>interessar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começar</a:t>
            </a:r>
            <a:r>
              <a:rPr lang="en-US" sz="1200" dirty="0"/>
              <a:t> um </a:t>
            </a:r>
            <a:r>
              <a:rPr lang="en-US" sz="1200" dirty="0" err="1"/>
              <a:t>trabalho</a:t>
            </a:r>
            <a:r>
              <a:rPr lang="en-US" sz="1200" dirty="0"/>
              <a:t> </a:t>
            </a:r>
            <a:r>
              <a:rPr lang="en-US" sz="1200" dirty="0" err="1"/>
              <a:t>voluntário</a:t>
            </a:r>
            <a:r>
              <a:rPr lang="en-US" sz="1200" dirty="0"/>
              <a:t>?</a:t>
            </a:r>
          </a:p>
          <a:p>
            <a:endParaRPr lang="en-US" sz="1200" dirty="0"/>
          </a:p>
          <a:p>
            <a:r>
              <a:rPr lang="en-US" sz="1200" dirty="0"/>
              <a:t>Meu interesse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trabalho</a:t>
            </a:r>
            <a:r>
              <a:rPr lang="en-US" sz="1200" dirty="0"/>
              <a:t> </a:t>
            </a:r>
            <a:r>
              <a:rPr lang="en-US" sz="1200" dirty="0" err="1"/>
              <a:t>voluntário</a:t>
            </a:r>
            <a:r>
              <a:rPr lang="en-US" sz="1200" dirty="0"/>
              <a:t> </a:t>
            </a:r>
            <a:r>
              <a:rPr lang="en-US" sz="1200" dirty="0" err="1"/>
              <a:t>surgiu</a:t>
            </a:r>
            <a:r>
              <a:rPr lang="en-US" sz="1200" dirty="0"/>
              <a:t> no </a:t>
            </a:r>
            <a:r>
              <a:rPr lang="en-US" sz="1200" dirty="0" err="1"/>
              <a:t>primeiro</a:t>
            </a:r>
            <a:r>
              <a:rPr lang="en-US" sz="1200" dirty="0"/>
              <a:t> </a:t>
            </a:r>
            <a:r>
              <a:rPr lang="en-US" sz="1200" dirty="0" err="1"/>
              <a:t>ano</a:t>
            </a:r>
            <a:r>
              <a:rPr lang="en-US" sz="1200" dirty="0"/>
              <a:t> do </a:t>
            </a:r>
            <a:r>
              <a:rPr lang="en-US" sz="1200" dirty="0" err="1"/>
              <a:t>colégio</a:t>
            </a:r>
            <a:r>
              <a:rPr lang="en-US" sz="1200" dirty="0"/>
              <a:t>. Durante o </a:t>
            </a:r>
            <a:r>
              <a:rPr lang="en-US" sz="1200" dirty="0" err="1"/>
              <a:t>ano</a:t>
            </a:r>
            <a:r>
              <a:rPr lang="en-US" sz="1200" dirty="0"/>
              <a:t> </a:t>
            </a:r>
            <a:r>
              <a:rPr lang="en-US" sz="1200" dirty="0" err="1"/>
              <a:t>letivo</a:t>
            </a:r>
            <a:r>
              <a:rPr lang="en-US" sz="1200" dirty="0"/>
              <a:t> o </a:t>
            </a:r>
            <a:r>
              <a:rPr lang="en-US" sz="1200" dirty="0" err="1"/>
              <a:t>colégio</a:t>
            </a:r>
            <a:r>
              <a:rPr lang="en-US" sz="1200" dirty="0"/>
              <a:t> </a:t>
            </a:r>
            <a:r>
              <a:rPr lang="en-US" sz="1200" dirty="0" err="1"/>
              <a:t>continha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grade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matéria</a:t>
            </a:r>
            <a:r>
              <a:rPr lang="en-US" sz="1200" dirty="0"/>
              <a:t> </a:t>
            </a:r>
            <a:r>
              <a:rPr lang="en-US" sz="1200" dirty="0" err="1"/>
              <a:t>chamada</a:t>
            </a:r>
            <a:r>
              <a:rPr lang="en-US" sz="1200" dirty="0"/>
              <a:t> "</a:t>
            </a:r>
            <a:r>
              <a:rPr lang="en-US" sz="1200" dirty="0" err="1"/>
              <a:t>Projetos</a:t>
            </a:r>
            <a:r>
              <a:rPr lang="en-US" sz="1200" dirty="0"/>
              <a:t>". A </a:t>
            </a:r>
            <a:r>
              <a:rPr lang="en-US" sz="1200" dirty="0" err="1"/>
              <a:t>professora</a:t>
            </a:r>
            <a:r>
              <a:rPr lang="en-US" sz="1200" dirty="0"/>
              <a:t> </a:t>
            </a:r>
            <a:r>
              <a:rPr lang="en-US" sz="1200" dirty="0" err="1"/>
              <a:t>responsável</a:t>
            </a:r>
            <a:r>
              <a:rPr lang="en-US" sz="1200" dirty="0"/>
              <a:t> </a:t>
            </a:r>
            <a:r>
              <a:rPr lang="en-US" sz="1200" dirty="0" err="1"/>
              <a:t>nos</a:t>
            </a:r>
            <a:r>
              <a:rPr lang="en-US" sz="1200" dirty="0"/>
              <a:t> </a:t>
            </a:r>
            <a:r>
              <a:rPr lang="en-US" sz="1200" dirty="0" err="1"/>
              <a:t>levou</a:t>
            </a:r>
            <a:r>
              <a:rPr lang="en-US" sz="1200" dirty="0"/>
              <a:t> para um </a:t>
            </a:r>
            <a:r>
              <a:rPr lang="en-US" sz="1200" dirty="0" err="1"/>
              <a:t>abrigo</a:t>
            </a:r>
            <a:r>
              <a:rPr lang="en-US" sz="1200" dirty="0"/>
              <a:t> para </a:t>
            </a:r>
            <a:r>
              <a:rPr lang="en-US" sz="1200" dirty="0" err="1"/>
              <a:t>crianças</a:t>
            </a:r>
            <a:r>
              <a:rPr lang="en-US" sz="1200" dirty="0"/>
              <a:t> e </a:t>
            </a:r>
            <a:r>
              <a:rPr lang="en-US" sz="1200" dirty="0" err="1"/>
              <a:t>adolescentes</a:t>
            </a:r>
            <a:r>
              <a:rPr lang="en-US" sz="1200" dirty="0"/>
              <a:t> </a:t>
            </a:r>
            <a:r>
              <a:rPr lang="en-US" sz="1200" dirty="0" err="1"/>
              <a:t>vítimas</a:t>
            </a:r>
            <a:r>
              <a:rPr lang="en-US" sz="1200" dirty="0"/>
              <a:t> de </a:t>
            </a:r>
            <a:r>
              <a:rPr lang="en-US" sz="1200" dirty="0" err="1"/>
              <a:t>abuso</a:t>
            </a:r>
            <a:r>
              <a:rPr lang="en-US" sz="1200" dirty="0"/>
              <a:t>, tanto </a:t>
            </a:r>
            <a:r>
              <a:rPr lang="en-US" sz="1200" dirty="0" err="1"/>
              <a:t>psicológico</a:t>
            </a:r>
            <a:r>
              <a:rPr lang="en-US" sz="1200" dirty="0"/>
              <a:t> </a:t>
            </a:r>
            <a:r>
              <a:rPr lang="en-US" sz="1200" dirty="0" err="1"/>
              <a:t>quanto</a:t>
            </a:r>
            <a:r>
              <a:rPr lang="en-US" sz="1200" dirty="0"/>
              <a:t> </a:t>
            </a:r>
            <a:r>
              <a:rPr lang="en-US" sz="1200" dirty="0" err="1"/>
              <a:t>físico</a:t>
            </a:r>
            <a:r>
              <a:rPr lang="en-US" sz="1200" dirty="0"/>
              <a:t>, que </a:t>
            </a:r>
            <a:r>
              <a:rPr lang="en-US" sz="1200" dirty="0" err="1"/>
              <a:t>foram</a:t>
            </a:r>
            <a:r>
              <a:rPr lang="en-US" sz="1200" dirty="0"/>
              <a:t> </a:t>
            </a:r>
            <a:r>
              <a:rPr lang="en-US" sz="1200" dirty="0" err="1"/>
              <a:t>retiradas</a:t>
            </a:r>
            <a:r>
              <a:rPr lang="en-US" sz="1200" dirty="0"/>
              <a:t> do lar </a:t>
            </a:r>
            <a:r>
              <a:rPr lang="en-US" sz="1200" dirty="0" err="1"/>
              <a:t>pelo</a:t>
            </a:r>
            <a:r>
              <a:rPr lang="en-US" sz="1200" dirty="0"/>
              <a:t> </a:t>
            </a:r>
            <a:r>
              <a:rPr lang="en-US" sz="1200" dirty="0" err="1"/>
              <a:t>Conselho</a:t>
            </a:r>
            <a:r>
              <a:rPr lang="en-US" sz="1200" dirty="0"/>
              <a:t> tutelar. </a:t>
            </a:r>
            <a:r>
              <a:rPr lang="en-US" sz="1200" dirty="0" err="1"/>
              <a:t>Após</a:t>
            </a:r>
            <a:r>
              <a:rPr lang="en-US" sz="1200" dirty="0"/>
              <a:t> </a:t>
            </a:r>
            <a:r>
              <a:rPr lang="en-US" sz="1200" dirty="0" err="1"/>
              <a:t>esse</a:t>
            </a:r>
            <a:r>
              <a:rPr lang="en-US" sz="1200" dirty="0"/>
              <a:t> </a:t>
            </a:r>
            <a:r>
              <a:rPr lang="en-US" sz="1200" dirty="0" err="1"/>
              <a:t>dia</a:t>
            </a:r>
            <a:r>
              <a:rPr lang="en-US" sz="1200" dirty="0"/>
              <a:t> </a:t>
            </a:r>
            <a:r>
              <a:rPr lang="en-US" sz="1200" dirty="0" err="1"/>
              <a:t>inteiro</a:t>
            </a:r>
            <a:r>
              <a:rPr lang="en-US" sz="1200" dirty="0"/>
              <a:t> que </a:t>
            </a:r>
            <a:r>
              <a:rPr lang="en-US" sz="1200" dirty="0" err="1"/>
              <a:t>passamos</a:t>
            </a:r>
            <a:r>
              <a:rPr lang="en-US" sz="1200" dirty="0"/>
              <a:t> com </a:t>
            </a:r>
            <a:r>
              <a:rPr lang="en-US" sz="1200" dirty="0" err="1"/>
              <a:t>eles</a:t>
            </a:r>
            <a:r>
              <a:rPr lang="en-US" sz="1200" dirty="0"/>
              <a:t>, meu interesse </a:t>
            </a:r>
            <a:r>
              <a:rPr lang="en-US" sz="1200" dirty="0" err="1"/>
              <a:t>pelo</a:t>
            </a:r>
            <a:r>
              <a:rPr lang="en-US" sz="1200" dirty="0"/>
              <a:t> </a:t>
            </a:r>
            <a:r>
              <a:rPr lang="en-US" sz="1200" dirty="0" err="1"/>
              <a:t>trabalho</a:t>
            </a:r>
            <a:r>
              <a:rPr lang="en-US" sz="1200" dirty="0"/>
              <a:t> </a:t>
            </a:r>
            <a:r>
              <a:rPr lang="en-US" sz="1200" dirty="0" err="1"/>
              <a:t>voluntário</a:t>
            </a:r>
            <a:r>
              <a:rPr lang="en-US" sz="1200" dirty="0"/>
              <a:t> </a:t>
            </a:r>
            <a:r>
              <a:rPr lang="en-US" sz="1200" dirty="0" err="1"/>
              <a:t>surgiu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2. </a:t>
            </a:r>
            <a:r>
              <a:rPr lang="en-US" sz="1200" dirty="0" err="1"/>
              <a:t>Quantos</a:t>
            </a:r>
            <a:r>
              <a:rPr lang="en-US" sz="1200" dirty="0"/>
              <a:t> </a:t>
            </a:r>
            <a:r>
              <a:rPr lang="en-US" sz="1200" dirty="0" err="1"/>
              <a:t>voluntariados</a:t>
            </a:r>
            <a:r>
              <a:rPr lang="en-US" sz="1200" dirty="0"/>
              <a:t> </a:t>
            </a:r>
            <a:r>
              <a:rPr lang="en-US" sz="1200" dirty="0" err="1"/>
              <a:t>você</a:t>
            </a:r>
            <a:r>
              <a:rPr lang="en-US" sz="1200" dirty="0"/>
              <a:t> </a:t>
            </a:r>
            <a:r>
              <a:rPr lang="en-US" sz="1200" dirty="0" err="1"/>
              <a:t>já</a:t>
            </a:r>
            <a:r>
              <a:rPr lang="en-US" sz="1200" dirty="0"/>
              <a:t> </a:t>
            </a:r>
            <a:r>
              <a:rPr lang="en-US" sz="1200" dirty="0" err="1"/>
              <a:t>participou</a:t>
            </a:r>
            <a:r>
              <a:rPr lang="en-US" sz="1200" dirty="0"/>
              <a:t>? </a:t>
            </a:r>
          </a:p>
          <a:p>
            <a:endParaRPr lang="en-US" sz="1200" dirty="0"/>
          </a:p>
          <a:p>
            <a:r>
              <a:rPr lang="en-US" sz="1200" dirty="0" err="1"/>
              <a:t>Já</a:t>
            </a:r>
            <a:r>
              <a:rPr lang="en-US" sz="1200" dirty="0"/>
              <a:t> </a:t>
            </a:r>
            <a:r>
              <a:rPr lang="en-US" sz="1200" dirty="0" err="1"/>
              <a:t>participei</a:t>
            </a:r>
            <a:r>
              <a:rPr lang="en-US" sz="1200" dirty="0"/>
              <a:t> algo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torno</a:t>
            </a:r>
            <a:r>
              <a:rPr lang="en-US" sz="1200" dirty="0"/>
              <a:t> de 10 </a:t>
            </a:r>
            <a:r>
              <a:rPr lang="en-US" sz="1200" dirty="0" err="1"/>
              <a:t>vezes</a:t>
            </a:r>
            <a:r>
              <a:rPr lang="en-US" sz="1200" dirty="0"/>
              <a:t>, mas </a:t>
            </a:r>
          </a:p>
          <a:p>
            <a:r>
              <a:rPr lang="en-US" sz="1200" dirty="0" err="1"/>
              <a:t>praticamente</a:t>
            </a:r>
            <a:r>
              <a:rPr lang="en-US" sz="1200" dirty="0"/>
              <a:t> </a:t>
            </a:r>
            <a:r>
              <a:rPr lang="en-US" sz="1200" dirty="0" err="1"/>
              <a:t>todos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mesma</a:t>
            </a:r>
            <a:r>
              <a:rPr lang="en-US" sz="1200" dirty="0"/>
              <a:t> ONG.</a:t>
            </a:r>
          </a:p>
          <a:p>
            <a:endParaRPr lang="en-US" sz="1200" dirty="0"/>
          </a:p>
          <a:p>
            <a:r>
              <a:rPr lang="en-US" sz="1200" dirty="0"/>
              <a:t>3. O que </a:t>
            </a:r>
            <a:r>
              <a:rPr lang="en-US" sz="1200" dirty="0" err="1"/>
              <a:t>mais</a:t>
            </a:r>
            <a:r>
              <a:rPr lang="en-US" sz="1200" dirty="0"/>
              <a:t> 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atraí</a:t>
            </a:r>
            <a:r>
              <a:rPr lang="en-US" sz="1200" dirty="0"/>
              <a:t> </a:t>
            </a:r>
            <a:r>
              <a:rPr lang="en-US" sz="1200" dirty="0" err="1"/>
              <a:t>numa</a:t>
            </a:r>
            <a:r>
              <a:rPr lang="en-US" sz="1200" dirty="0"/>
              <a:t> ONG?</a:t>
            </a:r>
          </a:p>
          <a:p>
            <a:endParaRPr lang="en-US" sz="1200" dirty="0"/>
          </a:p>
          <a:p>
            <a:r>
              <a:rPr lang="en-US" sz="1200" dirty="0"/>
              <a:t>O </a:t>
            </a:r>
            <a:r>
              <a:rPr lang="en-US" sz="1200" dirty="0" err="1"/>
              <a:t>empenho</a:t>
            </a:r>
            <a:r>
              <a:rPr lang="en-US" sz="1200" dirty="0"/>
              <a:t>, </a:t>
            </a:r>
            <a:r>
              <a:rPr lang="en-US" sz="1200" dirty="0" err="1"/>
              <a:t>cuidado</a:t>
            </a:r>
            <a:r>
              <a:rPr lang="en-US" sz="1200" dirty="0"/>
              <a:t> e </a:t>
            </a:r>
            <a:r>
              <a:rPr lang="en-US" sz="1200" dirty="0" err="1"/>
              <a:t>atenção</a:t>
            </a:r>
            <a:r>
              <a:rPr lang="en-US" sz="1200" dirty="0"/>
              <a:t> com o </a:t>
            </a:r>
            <a:r>
              <a:rPr lang="en-US" sz="1200" dirty="0" err="1"/>
              <a:t>propósito</a:t>
            </a:r>
            <a:r>
              <a:rPr lang="en-US" sz="1200" dirty="0"/>
              <a:t> </a:t>
            </a:r>
            <a:r>
              <a:rPr lang="en-US" sz="1200" dirty="0" err="1"/>
              <a:t>estabelecido</a:t>
            </a:r>
            <a:r>
              <a:rPr lang="en-US" sz="1200" dirty="0"/>
              <a:t>. </a:t>
            </a:r>
            <a:r>
              <a:rPr lang="en-US" sz="1200" dirty="0" err="1"/>
              <a:t>Composta</a:t>
            </a:r>
            <a:r>
              <a:rPr lang="en-US" sz="1200" dirty="0"/>
              <a:t> por </a:t>
            </a:r>
            <a:r>
              <a:rPr lang="en-US" sz="1200" dirty="0" err="1"/>
              <a:t>pessoas</a:t>
            </a:r>
            <a:r>
              <a:rPr lang="en-US" sz="1200" dirty="0"/>
              <a:t> </a:t>
            </a:r>
            <a:r>
              <a:rPr lang="en-US" sz="1200" dirty="0" err="1"/>
              <a:t>interessadas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causa,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apenas</a:t>
            </a:r>
            <a:r>
              <a:rPr lang="en-US" sz="1200" dirty="0"/>
              <a:t> com </a:t>
            </a:r>
            <a:r>
              <a:rPr lang="en-US" sz="1200" dirty="0" err="1"/>
              <a:t>os</a:t>
            </a:r>
            <a:r>
              <a:rPr lang="en-US" sz="1200" dirty="0"/>
              <a:t> </a:t>
            </a:r>
            <a:r>
              <a:rPr lang="en-US" sz="1200" dirty="0" err="1"/>
              <a:t>possíveis</a:t>
            </a:r>
            <a:r>
              <a:rPr lang="en-US" sz="1200" dirty="0"/>
              <a:t> </a:t>
            </a:r>
            <a:r>
              <a:rPr lang="en-US" sz="1200" dirty="0" err="1"/>
              <a:t>ganhos</a:t>
            </a:r>
            <a:r>
              <a:rPr lang="en-US" sz="1200" dirty="0"/>
              <a:t> </a:t>
            </a:r>
            <a:r>
              <a:rPr lang="en-US" sz="1200" dirty="0" err="1"/>
              <a:t>envolvidos</a:t>
            </a:r>
            <a:r>
              <a:rPr lang="en-US" sz="1200" dirty="0"/>
              <a:t> </a:t>
            </a:r>
            <a:r>
              <a:rPr lang="en-US" sz="1200" dirty="0" err="1"/>
              <a:t>nela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4. </a:t>
            </a:r>
            <a:r>
              <a:rPr lang="en-US" sz="1200" dirty="0" err="1"/>
              <a:t>É</a:t>
            </a:r>
            <a:r>
              <a:rPr lang="en-US" sz="1200" dirty="0"/>
              <a:t> </a:t>
            </a:r>
            <a:r>
              <a:rPr lang="en-US" sz="1200" dirty="0" err="1"/>
              <a:t>difícil</a:t>
            </a:r>
            <a:r>
              <a:rPr lang="en-US" sz="1200" dirty="0"/>
              <a:t> </a:t>
            </a:r>
            <a:r>
              <a:rPr lang="en-US" sz="1200" dirty="0" err="1"/>
              <a:t>vc</a:t>
            </a:r>
            <a:r>
              <a:rPr lang="en-US" sz="1200" dirty="0"/>
              <a:t> achar </a:t>
            </a:r>
            <a:r>
              <a:rPr lang="en-US" sz="1200" dirty="0" err="1"/>
              <a:t>vagas</a:t>
            </a:r>
            <a:r>
              <a:rPr lang="en-US" sz="1200" dirty="0"/>
              <a:t> de </a:t>
            </a:r>
            <a:r>
              <a:rPr lang="en-US" sz="1200" dirty="0" err="1"/>
              <a:t>voluntário</a:t>
            </a:r>
            <a:r>
              <a:rPr lang="en-US" sz="1200" dirty="0"/>
              <a:t>? Se sim, </a:t>
            </a:r>
            <a:r>
              <a:rPr lang="en-US" sz="1200" dirty="0" err="1"/>
              <a:t>quais</a:t>
            </a:r>
            <a:r>
              <a:rPr lang="en-US" sz="1200" dirty="0"/>
              <a:t> </a:t>
            </a:r>
            <a:r>
              <a:rPr lang="en-US" sz="1200" dirty="0" err="1"/>
              <a:t>são</a:t>
            </a:r>
            <a:r>
              <a:rPr lang="en-US" sz="1200" dirty="0"/>
              <a:t> </a:t>
            </a:r>
            <a:r>
              <a:rPr lang="en-US" sz="1200" dirty="0" err="1"/>
              <a:t>essas</a:t>
            </a:r>
            <a:r>
              <a:rPr lang="en-US" sz="1200" dirty="0"/>
              <a:t> </a:t>
            </a:r>
            <a:r>
              <a:rPr lang="en-US" sz="1200" dirty="0" err="1"/>
              <a:t>dificuldades</a:t>
            </a:r>
            <a:r>
              <a:rPr lang="en-US" sz="1200" dirty="0"/>
              <a:t>?</a:t>
            </a:r>
          </a:p>
          <a:p>
            <a:endParaRPr lang="en-US" sz="1200" dirty="0"/>
          </a:p>
          <a:p>
            <a:r>
              <a:rPr lang="en-US" sz="1200" dirty="0"/>
              <a:t>Sim. A </a:t>
            </a:r>
            <a:r>
              <a:rPr lang="en-US" sz="1200" dirty="0" err="1"/>
              <a:t>dificuldade</a:t>
            </a:r>
            <a:r>
              <a:rPr lang="en-US" sz="1200" dirty="0"/>
              <a:t> </a:t>
            </a:r>
            <a:r>
              <a:rPr lang="en-US" sz="1200" dirty="0" err="1"/>
              <a:t>talvez</a:t>
            </a:r>
            <a:r>
              <a:rPr lang="en-US" sz="1200" dirty="0"/>
              <a:t> </a:t>
            </a:r>
            <a:r>
              <a:rPr lang="en-US" sz="1200" dirty="0" err="1"/>
              <a:t>esteja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divulgação</a:t>
            </a:r>
            <a:r>
              <a:rPr lang="en-US" sz="1200" dirty="0"/>
              <a:t> das </a:t>
            </a:r>
            <a:r>
              <a:rPr lang="en-US" sz="1200" dirty="0" err="1"/>
              <a:t>vagas</a:t>
            </a:r>
            <a:r>
              <a:rPr lang="en-US" sz="1200" dirty="0"/>
              <a:t>. </a:t>
            </a:r>
            <a:r>
              <a:rPr lang="en-US" sz="1200" dirty="0" err="1"/>
              <a:t>Dificilmente</a:t>
            </a:r>
            <a:r>
              <a:rPr lang="en-US" sz="1200" dirty="0"/>
              <a:t> </a:t>
            </a:r>
            <a:r>
              <a:rPr lang="en-US" sz="1200" dirty="0" err="1"/>
              <a:t>encontra</a:t>
            </a:r>
            <a:r>
              <a:rPr lang="en-US" sz="1200" dirty="0"/>
              <a:t> propagandas </a:t>
            </a:r>
            <a:r>
              <a:rPr lang="en-US" sz="1200" dirty="0" err="1"/>
              <a:t>sobre</a:t>
            </a:r>
            <a:r>
              <a:rPr lang="en-US" sz="1200" dirty="0"/>
              <a:t> as </a:t>
            </a:r>
            <a:r>
              <a:rPr lang="en-US" sz="1200" dirty="0" err="1"/>
              <a:t>vagas</a:t>
            </a:r>
            <a:r>
              <a:rPr lang="en-US" sz="1200" dirty="0"/>
              <a:t> de </a:t>
            </a:r>
            <a:r>
              <a:rPr lang="en-US" sz="1200" dirty="0" err="1"/>
              <a:t>trabalho</a:t>
            </a:r>
            <a:r>
              <a:rPr lang="en-US" sz="1200" dirty="0"/>
              <a:t> </a:t>
            </a:r>
            <a:r>
              <a:rPr lang="en-US" sz="1200" dirty="0" err="1"/>
              <a:t>voluntário</a:t>
            </a:r>
            <a:r>
              <a:rPr lang="en-US" sz="1200" dirty="0"/>
              <a:t>, </a:t>
            </a:r>
            <a:r>
              <a:rPr lang="en-US" sz="1200" dirty="0" err="1"/>
              <a:t>normalmente</a:t>
            </a:r>
            <a:r>
              <a:rPr lang="en-US" sz="1200" dirty="0"/>
              <a:t> </a:t>
            </a:r>
            <a:r>
              <a:rPr lang="en-US" sz="1200" dirty="0" err="1"/>
              <a:t>ficam</a:t>
            </a:r>
            <a:r>
              <a:rPr lang="en-US" sz="1200" dirty="0"/>
              <a:t> </a:t>
            </a:r>
            <a:r>
              <a:rPr lang="en-US" sz="1200" dirty="0" err="1"/>
              <a:t>mais</a:t>
            </a:r>
            <a:r>
              <a:rPr lang="en-US" sz="1200" dirty="0"/>
              <a:t> </a:t>
            </a:r>
            <a:r>
              <a:rPr lang="en-US" sz="1200" dirty="0" err="1"/>
              <a:t>focados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população</a:t>
            </a:r>
            <a:r>
              <a:rPr lang="en-US" sz="1200" dirty="0"/>
              <a:t> do </a:t>
            </a:r>
            <a:r>
              <a:rPr lang="en-US" sz="1200" dirty="0" err="1"/>
              <a:t>bairro</a:t>
            </a:r>
            <a:r>
              <a:rPr lang="en-US" sz="1200" dirty="0"/>
              <a:t>, mas </a:t>
            </a:r>
            <a:r>
              <a:rPr lang="en-US" sz="1200" dirty="0" err="1"/>
              <a:t>poderia</a:t>
            </a:r>
            <a:r>
              <a:rPr lang="en-US" sz="1200" dirty="0"/>
              <a:t> ser </a:t>
            </a:r>
            <a:r>
              <a:rPr lang="en-US" sz="1200" dirty="0" err="1"/>
              <a:t>expandida</a:t>
            </a:r>
            <a:r>
              <a:rPr lang="en-US" sz="1200" dirty="0"/>
              <a:t> de forma </a:t>
            </a:r>
            <a:r>
              <a:rPr lang="en-US" sz="1200" dirty="0" err="1"/>
              <a:t>diferente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5. </a:t>
            </a:r>
            <a:r>
              <a:rPr lang="en-US" sz="1200" dirty="0" err="1"/>
              <a:t>Você</a:t>
            </a:r>
            <a:r>
              <a:rPr lang="en-US" sz="1200" dirty="0"/>
              <a:t> </a:t>
            </a:r>
            <a:r>
              <a:rPr lang="en-US" sz="1200" dirty="0" err="1"/>
              <a:t>já</a:t>
            </a:r>
            <a:r>
              <a:rPr lang="en-US" sz="1200" dirty="0"/>
              <a:t> se </a:t>
            </a:r>
            <a:r>
              <a:rPr lang="en-US" sz="1200" dirty="0" err="1"/>
              <a:t>candidatou</a:t>
            </a:r>
            <a:r>
              <a:rPr lang="en-US" sz="1200" dirty="0"/>
              <a:t> para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vaga</a:t>
            </a:r>
            <a:r>
              <a:rPr lang="en-US" sz="1200" dirty="0"/>
              <a:t> e </a:t>
            </a:r>
            <a:r>
              <a:rPr lang="en-US" sz="1200" dirty="0" err="1"/>
              <a:t>foi</a:t>
            </a:r>
            <a:r>
              <a:rPr lang="en-US" sz="1200" dirty="0"/>
              <a:t> </a:t>
            </a:r>
            <a:r>
              <a:rPr lang="en-US" sz="1200" dirty="0" err="1"/>
              <a:t>recusado</a:t>
            </a:r>
            <a:r>
              <a:rPr lang="en-US" sz="1200" dirty="0"/>
              <a:t>? Se sim,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vc</a:t>
            </a:r>
            <a:r>
              <a:rPr lang="en-US" sz="1200" dirty="0"/>
              <a:t> se </a:t>
            </a:r>
            <a:r>
              <a:rPr lang="en-US" sz="1200" dirty="0" err="1"/>
              <a:t>sentiu</a:t>
            </a:r>
            <a:r>
              <a:rPr lang="en-US" sz="1200" dirty="0"/>
              <a:t> com </a:t>
            </a:r>
            <a:r>
              <a:rPr lang="en-US" sz="1200" dirty="0" err="1"/>
              <a:t>essa</a:t>
            </a:r>
            <a:r>
              <a:rPr lang="en-US" sz="1200" dirty="0"/>
              <a:t> </a:t>
            </a:r>
            <a:r>
              <a:rPr lang="en-US" sz="1200" dirty="0" err="1"/>
              <a:t>rejeição</a:t>
            </a:r>
            <a:r>
              <a:rPr lang="en-US" sz="1200" dirty="0"/>
              <a:t>?</a:t>
            </a:r>
          </a:p>
          <a:p>
            <a:endParaRPr lang="en-US" sz="1200" dirty="0"/>
          </a:p>
          <a:p>
            <a:r>
              <a:rPr lang="en-US" sz="1200" dirty="0"/>
              <a:t>Sim. Me </a:t>
            </a:r>
            <a:r>
              <a:rPr lang="en-US" sz="1200" dirty="0" err="1"/>
              <a:t>senti</a:t>
            </a:r>
            <a:r>
              <a:rPr lang="en-US" sz="1200" dirty="0"/>
              <a:t> </a:t>
            </a:r>
            <a:r>
              <a:rPr lang="en-US" sz="1200" dirty="0" err="1"/>
              <a:t>bem</a:t>
            </a:r>
            <a:r>
              <a:rPr lang="en-US" sz="1200" dirty="0"/>
              <a:t>,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creio</a:t>
            </a:r>
            <a:r>
              <a:rPr lang="en-US" sz="1200" dirty="0"/>
              <a:t> que </a:t>
            </a:r>
            <a:r>
              <a:rPr lang="en-US" sz="1200" dirty="0" err="1"/>
              <a:t>só</a:t>
            </a:r>
            <a:r>
              <a:rPr lang="en-US" sz="1200" dirty="0"/>
              <a:t> </a:t>
            </a:r>
            <a:r>
              <a:rPr lang="en-US" sz="1200" dirty="0" err="1"/>
              <a:t>pelo</a:t>
            </a:r>
            <a:r>
              <a:rPr lang="en-US" sz="1200" dirty="0"/>
              <a:t> </a:t>
            </a:r>
            <a:r>
              <a:rPr lang="en-US" sz="1200" dirty="0" err="1"/>
              <a:t>motivo</a:t>
            </a:r>
            <a:r>
              <a:rPr lang="en-US" sz="1200" dirty="0"/>
              <a:t> de </a:t>
            </a:r>
            <a:r>
              <a:rPr lang="en-US" sz="1200" dirty="0" err="1"/>
              <a:t>disponibilizar</a:t>
            </a:r>
            <a:r>
              <a:rPr lang="en-US" sz="1200" dirty="0"/>
              <a:t> </a:t>
            </a:r>
            <a:r>
              <a:rPr lang="en-US" sz="1200" dirty="0" err="1"/>
              <a:t>minha</a:t>
            </a:r>
            <a:r>
              <a:rPr lang="en-US" sz="1200" dirty="0"/>
              <a:t> </a:t>
            </a:r>
            <a:r>
              <a:rPr lang="en-US" sz="1200" dirty="0" err="1"/>
              <a:t>ajuda</a:t>
            </a:r>
            <a:r>
              <a:rPr lang="en-US" sz="1200" dirty="0"/>
              <a:t> a ONG </a:t>
            </a:r>
            <a:r>
              <a:rPr lang="en-US" sz="1200" dirty="0" err="1"/>
              <a:t>é</a:t>
            </a:r>
            <a:r>
              <a:rPr lang="en-US" sz="1200" dirty="0"/>
              <a:t> </a:t>
            </a:r>
            <a:r>
              <a:rPr lang="en-US" sz="1200" dirty="0" err="1"/>
              <a:t>obrigada</a:t>
            </a:r>
            <a:r>
              <a:rPr lang="en-US" sz="1200" dirty="0"/>
              <a:t> a </a:t>
            </a:r>
            <a:r>
              <a:rPr lang="en-US" sz="1200" dirty="0" err="1"/>
              <a:t>aceitar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6. </a:t>
            </a:r>
            <a:r>
              <a:rPr lang="en-US" sz="1200" dirty="0" err="1"/>
              <a:t>Já</a:t>
            </a:r>
            <a:r>
              <a:rPr lang="en-US" sz="1200" dirty="0"/>
              <a:t> fez </a:t>
            </a:r>
            <a:r>
              <a:rPr lang="en-US" sz="1200" dirty="0" err="1"/>
              <a:t>trabalho</a:t>
            </a:r>
            <a:r>
              <a:rPr lang="en-US" sz="1200" dirty="0"/>
              <a:t> </a:t>
            </a:r>
            <a:r>
              <a:rPr lang="en-US" sz="1200" dirty="0" err="1"/>
              <a:t>voluntário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outro </a:t>
            </a:r>
            <a:r>
              <a:rPr lang="en-US" sz="1200" dirty="0" err="1"/>
              <a:t>país</a:t>
            </a:r>
            <a:r>
              <a:rPr lang="en-US" sz="1200" dirty="0"/>
              <a:t>? Se sim,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foi</a:t>
            </a:r>
            <a:r>
              <a:rPr lang="en-US" sz="1200" dirty="0"/>
              <a:t> </a:t>
            </a:r>
            <a:r>
              <a:rPr lang="en-US" sz="1200" dirty="0" err="1"/>
              <a:t>sua</a:t>
            </a:r>
            <a:r>
              <a:rPr lang="en-US" sz="1200" dirty="0"/>
              <a:t> </a:t>
            </a:r>
            <a:r>
              <a:rPr lang="en-US" sz="1200" dirty="0" err="1"/>
              <a:t>rotina</a:t>
            </a:r>
            <a:r>
              <a:rPr lang="en-US" sz="1200" dirty="0"/>
              <a:t>?</a:t>
            </a:r>
          </a:p>
          <a:p>
            <a:endParaRPr lang="en-US" sz="1200" dirty="0"/>
          </a:p>
          <a:p>
            <a:r>
              <a:rPr lang="en-US" sz="1200" dirty="0" err="1"/>
              <a:t>Não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7.  Por qual canal </a:t>
            </a:r>
            <a:r>
              <a:rPr lang="en-US" sz="1200" dirty="0" err="1"/>
              <a:t>vc</a:t>
            </a:r>
            <a:r>
              <a:rPr lang="en-US" sz="1200" dirty="0"/>
              <a:t> </a:t>
            </a:r>
            <a:r>
              <a:rPr lang="en-US" sz="1200" dirty="0" err="1"/>
              <a:t>entrou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contato</a:t>
            </a:r>
            <a:r>
              <a:rPr lang="en-US" sz="1200" dirty="0"/>
              <a:t> com a ONG/</a:t>
            </a:r>
            <a:r>
              <a:rPr lang="en-US" sz="1200" dirty="0" err="1"/>
              <a:t>voluntariado</a:t>
            </a:r>
            <a:r>
              <a:rPr lang="en-US" sz="1200" dirty="0"/>
              <a:t>?</a:t>
            </a:r>
          </a:p>
          <a:p>
            <a:endParaRPr lang="en-US" sz="1200" dirty="0"/>
          </a:p>
          <a:p>
            <a:r>
              <a:rPr lang="en-US" sz="1200" dirty="0"/>
              <a:t>Internet e </a:t>
            </a:r>
            <a:r>
              <a:rPr lang="en-US" sz="1200" dirty="0" err="1"/>
              <a:t>pessoalmente</a:t>
            </a:r>
            <a:r>
              <a:rPr lang="en-US" sz="1200" dirty="0"/>
              <a:t>. </a:t>
            </a:r>
            <a:r>
              <a:rPr lang="en-US" sz="1200" dirty="0" err="1"/>
              <a:t>Pessoalmente</a:t>
            </a:r>
            <a:r>
              <a:rPr lang="en-US" sz="1200" dirty="0"/>
              <a:t> </a:t>
            </a:r>
            <a:r>
              <a:rPr lang="en-US" sz="1200" dirty="0" err="1"/>
              <a:t>só</a:t>
            </a:r>
            <a:r>
              <a:rPr lang="en-US" sz="1200" dirty="0"/>
              <a:t> </a:t>
            </a:r>
            <a:r>
              <a:rPr lang="en-US" sz="1200" dirty="0" err="1"/>
              <a:t>foi</a:t>
            </a:r>
            <a:r>
              <a:rPr lang="en-US" sz="1200" dirty="0"/>
              <a:t> </a:t>
            </a:r>
            <a:r>
              <a:rPr lang="en-US" sz="1200" dirty="0" err="1"/>
              <a:t>possível</a:t>
            </a:r>
            <a:r>
              <a:rPr lang="en-US" sz="1200" dirty="0"/>
              <a:t> por </a:t>
            </a:r>
            <a:r>
              <a:rPr lang="en-US" sz="1200" dirty="0" err="1"/>
              <a:t>conta</a:t>
            </a:r>
            <a:r>
              <a:rPr lang="en-US" sz="1200" dirty="0"/>
              <a:t> da </a:t>
            </a:r>
            <a:r>
              <a:rPr lang="en-US" sz="1200" dirty="0" err="1"/>
              <a:t>proximidade</a:t>
            </a:r>
            <a:r>
              <a:rPr lang="en-US" sz="1200" dirty="0"/>
              <a:t> da </a:t>
            </a:r>
            <a:r>
              <a:rPr lang="en-US" sz="1200" dirty="0" err="1"/>
              <a:t>minha</a:t>
            </a:r>
            <a:r>
              <a:rPr lang="en-US" sz="1200" dirty="0"/>
              <a:t> </a:t>
            </a:r>
            <a:r>
              <a:rPr lang="en-US" sz="1200" dirty="0" err="1"/>
              <a:t>família</a:t>
            </a:r>
            <a:r>
              <a:rPr lang="en-US" sz="1200" dirty="0"/>
              <a:t> com a ONG.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297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B866C1-D28F-0142-951C-45DDAF5593B3}"/>
              </a:ext>
            </a:extLst>
          </p:cNvPr>
          <p:cNvSpPr/>
          <p:nvPr/>
        </p:nvSpPr>
        <p:spPr>
          <a:xfrm>
            <a:off x="284205" y="1281648"/>
            <a:ext cx="119077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8. </a:t>
            </a:r>
            <a:r>
              <a:rPr lang="en-US" sz="1200" dirty="0" err="1"/>
              <a:t>Você</a:t>
            </a:r>
            <a:r>
              <a:rPr lang="en-US" sz="1200" dirty="0"/>
              <a:t> se </a:t>
            </a:r>
            <a:r>
              <a:rPr lang="en-US" sz="1200" dirty="0" err="1"/>
              <a:t>candidataria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trabalhar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uma</a:t>
            </a:r>
            <a:r>
              <a:rPr lang="en-US" sz="1200" dirty="0"/>
              <a:t> ONG por </a:t>
            </a:r>
            <a:r>
              <a:rPr lang="en-US" sz="1200" dirty="0" err="1"/>
              <a:t>conta</a:t>
            </a:r>
            <a:r>
              <a:rPr lang="en-US" sz="1200" dirty="0"/>
              <a:t> de </a:t>
            </a:r>
            <a:r>
              <a:rPr lang="en-US" sz="1200" dirty="0" err="1"/>
              <a:t>suas</a:t>
            </a:r>
            <a:r>
              <a:rPr lang="en-US" sz="1200" dirty="0"/>
              <a:t> </a:t>
            </a:r>
            <a:r>
              <a:rPr lang="en-US" sz="1200" dirty="0" err="1"/>
              <a:t>capacidades</a:t>
            </a:r>
            <a:r>
              <a:rPr lang="en-US" sz="1200" dirty="0"/>
              <a:t> </a:t>
            </a:r>
            <a:r>
              <a:rPr lang="en-US" sz="1200" dirty="0" err="1"/>
              <a:t>ou</a:t>
            </a:r>
            <a:r>
              <a:rPr lang="en-US" sz="1200" dirty="0"/>
              <a:t> pela causa?</a:t>
            </a:r>
          </a:p>
          <a:p>
            <a:endParaRPr lang="en-US" sz="1200" dirty="0"/>
          </a:p>
          <a:p>
            <a:r>
              <a:rPr lang="en-US" sz="1200" dirty="0"/>
              <a:t>Me </a:t>
            </a:r>
            <a:r>
              <a:rPr lang="en-US" sz="1200" dirty="0" err="1"/>
              <a:t>aplicaria</a:t>
            </a:r>
            <a:r>
              <a:rPr lang="en-US" sz="1200" dirty="0"/>
              <a:t>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candidato</a:t>
            </a:r>
            <a:r>
              <a:rPr lang="en-US" sz="1200" dirty="0"/>
              <a:t> a </a:t>
            </a:r>
            <a:r>
              <a:rPr lang="en-US" sz="1200" dirty="0" err="1"/>
              <a:t>vaga</a:t>
            </a:r>
            <a:r>
              <a:rPr lang="en-US" sz="1200" dirty="0"/>
              <a:t> por </a:t>
            </a:r>
            <a:r>
              <a:rPr lang="en-US" sz="1200" dirty="0" err="1"/>
              <a:t>conta</a:t>
            </a:r>
            <a:r>
              <a:rPr lang="en-US" sz="1200" dirty="0"/>
              <a:t> de ambos </a:t>
            </a:r>
            <a:r>
              <a:rPr lang="en-US" sz="1200" dirty="0" err="1"/>
              <a:t>os</a:t>
            </a:r>
            <a:r>
              <a:rPr lang="en-US" sz="1200" dirty="0"/>
              <a:t> </a:t>
            </a:r>
            <a:r>
              <a:rPr lang="en-US" sz="1200" dirty="0" err="1"/>
              <a:t>fatores</a:t>
            </a:r>
            <a:r>
              <a:rPr lang="en-US" sz="1200" dirty="0"/>
              <a:t>, tanto a causa e a </a:t>
            </a:r>
            <a:r>
              <a:rPr lang="en-US" sz="1200" dirty="0" err="1"/>
              <a:t>minha</a:t>
            </a:r>
            <a:r>
              <a:rPr lang="en-US" sz="1200" dirty="0"/>
              <a:t> </a:t>
            </a:r>
            <a:r>
              <a:rPr lang="en-US" sz="1200" dirty="0" err="1"/>
              <a:t>capacidade</a:t>
            </a:r>
            <a:r>
              <a:rPr lang="en-US" sz="1200" dirty="0"/>
              <a:t> </a:t>
            </a:r>
            <a:r>
              <a:rPr lang="en-US" sz="1200" dirty="0" err="1"/>
              <a:t>devem</a:t>
            </a:r>
            <a:r>
              <a:rPr lang="en-US" sz="1200" dirty="0"/>
              <a:t> </a:t>
            </a:r>
            <a:r>
              <a:rPr lang="en-US" sz="1200" dirty="0" err="1"/>
              <a:t>estar</a:t>
            </a:r>
            <a:r>
              <a:rPr lang="en-US" sz="1200" dirty="0"/>
              <a:t> de </a:t>
            </a:r>
            <a:r>
              <a:rPr lang="en-US" sz="1200" dirty="0" err="1"/>
              <a:t>acordo</a:t>
            </a:r>
            <a:r>
              <a:rPr lang="en-US" sz="1200" dirty="0"/>
              <a:t> para me </a:t>
            </a:r>
            <a:r>
              <a:rPr lang="en-US" sz="1200" dirty="0" err="1"/>
              <a:t>sentir</a:t>
            </a:r>
            <a:r>
              <a:rPr lang="en-US" sz="1200" dirty="0"/>
              <a:t> </a:t>
            </a:r>
            <a:r>
              <a:rPr lang="en-US" sz="1200" dirty="0" err="1"/>
              <a:t>confortável</a:t>
            </a:r>
            <a:r>
              <a:rPr lang="en-US" sz="1200" dirty="0"/>
              <a:t> com o </a:t>
            </a:r>
            <a:r>
              <a:rPr lang="en-US" sz="1200" dirty="0" err="1"/>
              <a:t>trabalho</a:t>
            </a:r>
            <a:r>
              <a:rPr lang="en-US" sz="1200" dirty="0"/>
              <a:t>. </a:t>
            </a:r>
            <a:r>
              <a:rPr lang="en-US" sz="1200" dirty="0" err="1"/>
              <a:t>Acredito</a:t>
            </a:r>
            <a:r>
              <a:rPr lang="en-US" sz="1200" dirty="0"/>
              <a:t> que se </a:t>
            </a:r>
            <a:r>
              <a:rPr lang="en-US" sz="1200" dirty="0" err="1"/>
              <a:t>não</a:t>
            </a:r>
            <a:r>
              <a:rPr lang="en-US" sz="1200" dirty="0"/>
              <a:t> me </a:t>
            </a:r>
            <a:r>
              <a:rPr lang="en-US" sz="1200" dirty="0" err="1"/>
              <a:t>comunico</a:t>
            </a:r>
            <a:r>
              <a:rPr lang="en-US" sz="1200" dirty="0"/>
              <a:t> com a causa </a:t>
            </a:r>
            <a:r>
              <a:rPr lang="en-US" sz="1200" dirty="0" err="1"/>
              <a:t>ainda</a:t>
            </a:r>
            <a:r>
              <a:rPr lang="en-US" sz="1200" dirty="0"/>
              <a:t> </a:t>
            </a:r>
            <a:r>
              <a:rPr lang="en-US" sz="1200" dirty="0" err="1"/>
              <a:t>seja</a:t>
            </a:r>
            <a:r>
              <a:rPr lang="en-US" sz="1200" dirty="0"/>
              <a:t> </a:t>
            </a:r>
            <a:r>
              <a:rPr lang="en-US" sz="1200" dirty="0" err="1"/>
              <a:t>possível</a:t>
            </a:r>
            <a:r>
              <a:rPr lang="en-US" sz="1200" dirty="0"/>
              <a:t> </a:t>
            </a:r>
            <a:r>
              <a:rPr lang="en-US" sz="1200" dirty="0" err="1"/>
              <a:t>realizar</a:t>
            </a:r>
            <a:r>
              <a:rPr lang="en-US" sz="1200" dirty="0"/>
              <a:t> a </a:t>
            </a:r>
            <a:r>
              <a:rPr lang="en-US" sz="1200" dirty="0" err="1"/>
              <a:t>tarefa</a:t>
            </a:r>
            <a:r>
              <a:rPr lang="en-US" sz="1200" dirty="0"/>
              <a:t> de </a:t>
            </a:r>
            <a:r>
              <a:rPr lang="en-US" sz="1200" dirty="0" err="1"/>
              <a:t>acordo</a:t>
            </a:r>
            <a:r>
              <a:rPr lang="en-US" sz="1200" dirty="0"/>
              <a:t> com as </a:t>
            </a:r>
            <a:r>
              <a:rPr lang="en-US" sz="1200" dirty="0" err="1"/>
              <a:t>minhas</a:t>
            </a:r>
            <a:r>
              <a:rPr lang="en-US" sz="1200" dirty="0"/>
              <a:t> </a:t>
            </a:r>
            <a:r>
              <a:rPr lang="en-US" sz="1200" dirty="0" err="1"/>
              <a:t>capacidades</a:t>
            </a:r>
            <a:r>
              <a:rPr lang="en-US" sz="1200" dirty="0"/>
              <a:t>. Mas de forma </a:t>
            </a:r>
            <a:r>
              <a:rPr lang="en-US" sz="1200" dirty="0" err="1"/>
              <a:t>alguma</a:t>
            </a:r>
            <a:r>
              <a:rPr lang="en-US" sz="1200" dirty="0"/>
              <a:t> me </a:t>
            </a:r>
            <a:r>
              <a:rPr lang="en-US" sz="1200" dirty="0" err="1"/>
              <a:t>candidataria</a:t>
            </a:r>
            <a:r>
              <a:rPr lang="en-US" sz="1200" dirty="0"/>
              <a:t> a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vaga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a </a:t>
            </a:r>
            <a:r>
              <a:rPr lang="en-US" sz="1200" dirty="0" err="1"/>
              <a:t>capacidade</a:t>
            </a:r>
            <a:r>
              <a:rPr lang="en-US" sz="1200" dirty="0"/>
              <a:t> para </a:t>
            </a:r>
            <a:r>
              <a:rPr lang="en-US" sz="1200" dirty="0" err="1"/>
              <a:t>efetuar</a:t>
            </a:r>
            <a:r>
              <a:rPr lang="en-US" sz="1200" dirty="0"/>
              <a:t> o </a:t>
            </a:r>
            <a:r>
              <a:rPr lang="en-US" sz="1200" dirty="0" err="1"/>
              <a:t>trabalho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9. </a:t>
            </a:r>
            <a:r>
              <a:rPr lang="en-US" sz="1200" dirty="0" err="1"/>
              <a:t>Já</a:t>
            </a:r>
            <a:r>
              <a:rPr lang="en-US" sz="1200" dirty="0"/>
              <a:t> </a:t>
            </a:r>
            <a:r>
              <a:rPr lang="en-US" sz="1200" dirty="0" err="1"/>
              <a:t>passou</a:t>
            </a:r>
            <a:r>
              <a:rPr lang="en-US" sz="1200" dirty="0"/>
              <a:t> por </a:t>
            </a:r>
            <a:r>
              <a:rPr lang="en-US" sz="1200" dirty="0" err="1"/>
              <a:t>alguma</a:t>
            </a:r>
            <a:r>
              <a:rPr lang="en-US" sz="1200" dirty="0"/>
              <a:t> </a:t>
            </a:r>
            <a:r>
              <a:rPr lang="en-US" sz="1200" dirty="0" err="1"/>
              <a:t>experiência</a:t>
            </a:r>
            <a:r>
              <a:rPr lang="en-US" sz="1200" dirty="0"/>
              <a:t> </a:t>
            </a:r>
            <a:r>
              <a:rPr lang="en-US" sz="1200" dirty="0" err="1"/>
              <a:t>ruim</a:t>
            </a:r>
            <a:r>
              <a:rPr lang="en-US" sz="1200" dirty="0"/>
              <a:t> </a:t>
            </a:r>
            <a:r>
              <a:rPr lang="en-US" sz="1200" dirty="0" err="1"/>
              <a:t>trabalhando</a:t>
            </a:r>
            <a:r>
              <a:rPr lang="en-US" sz="1200" dirty="0"/>
              <a:t>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voluntário</a:t>
            </a:r>
            <a:r>
              <a:rPr lang="en-US" sz="1200" dirty="0"/>
              <a:t>?</a:t>
            </a:r>
          </a:p>
          <a:p>
            <a:endParaRPr lang="en-US" sz="1200" dirty="0"/>
          </a:p>
          <a:p>
            <a:r>
              <a:rPr lang="en-US" sz="1200" dirty="0" err="1"/>
              <a:t>Não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10. Qual </a:t>
            </a:r>
            <a:r>
              <a:rPr lang="en-US" sz="1200" dirty="0" err="1"/>
              <a:t>meio</a:t>
            </a:r>
            <a:r>
              <a:rPr lang="en-US" sz="1200" dirty="0"/>
              <a:t> </a:t>
            </a:r>
            <a:r>
              <a:rPr lang="en-US" sz="1200" dirty="0" err="1"/>
              <a:t>é</a:t>
            </a:r>
            <a:r>
              <a:rPr lang="en-US" sz="1200" dirty="0"/>
              <a:t> </a:t>
            </a:r>
            <a:r>
              <a:rPr lang="en-US" sz="1200" dirty="0" err="1"/>
              <a:t>mais</a:t>
            </a:r>
            <a:r>
              <a:rPr lang="en-US" sz="1200" dirty="0"/>
              <a:t> </a:t>
            </a:r>
            <a:r>
              <a:rPr lang="en-US" sz="1200" dirty="0" err="1"/>
              <a:t>fácil</a:t>
            </a:r>
            <a:r>
              <a:rPr lang="en-US" sz="1200" dirty="0"/>
              <a:t> se </a:t>
            </a:r>
            <a:r>
              <a:rPr lang="en-US" sz="1200" dirty="0" err="1"/>
              <a:t>comunicar</a:t>
            </a:r>
            <a:r>
              <a:rPr lang="en-US" sz="1200" dirty="0"/>
              <a:t> com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empresa</a:t>
            </a:r>
            <a:r>
              <a:rPr lang="en-US" sz="1200" dirty="0"/>
              <a:t>/ONG?</a:t>
            </a:r>
          </a:p>
          <a:p>
            <a:endParaRPr lang="en-US" sz="1200" dirty="0"/>
          </a:p>
          <a:p>
            <a:r>
              <a:rPr lang="en-US" sz="1200" dirty="0" err="1"/>
              <a:t>Telefone</a:t>
            </a:r>
            <a:r>
              <a:rPr lang="en-US" sz="1200" dirty="0"/>
              <a:t>. O email </a:t>
            </a:r>
            <a:r>
              <a:rPr lang="en-US" sz="1200" dirty="0" err="1"/>
              <a:t>infelizmente</a:t>
            </a:r>
            <a:r>
              <a:rPr lang="en-US" sz="1200" dirty="0"/>
              <a:t> </a:t>
            </a:r>
            <a:r>
              <a:rPr lang="en-US" sz="1200" dirty="0" err="1"/>
              <a:t>vira</a:t>
            </a:r>
            <a:r>
              <a:rPr lang="en-US" sz="1200" dirty="0"/>
              <a:t> algo </a:t>
            </a:r>
            <a:r>
              <a:rPr lang="en-US" sz="1200" dirty="0" err="1"/>
              <a:t>muito</a:t>
            </a:r>
            <a:r>
              <a:rPr lang="en-US" sz="1200" dirty="0"/>
              <a:t> informal, </a:t>
            </a:r>
            <a:r>
              <a:rPr lang="en-US" sz="1200" dirty="0" err="1"/>
              <a:t>distante</a:t>
            </a:r>
            <a:r>
              <a:rPr lang="en-US" sz="1200" dirty="0"/>
              <a:t>. Se a </a:t>
            </a:r>
            <a:r>
              <a:rPr lang="en-US" sz="1200" dirty="0" err="1"/>
              <a:t>comunicação</a:t>
            </a:r>
            <a:r>
              <a:rPr lang="en-US" sz="1200" dirty="0"/>
              <a:t> com a ONG </a:t>
            </a:r>
            <a:r>
              <a:rPr lang="en-US" sz="1200" dirty="0" err="1"/>
              <a:t>é</a:t>
            </a:r>
            <a:r>
              <a:rPr lang="en-US" sz="1200" dirty="0"/>
              <a:t> para </a:t>
            </a:r>
            <a:r>
              <a:rPr lang="en-US" sz="1200" dirty="0" err="1"/>
              <a:t>ajudar</a:t>
            </a:r>
            <a:r>
              <a:rPr lang="en-US" sz="1200" dirty="0"/>
              <a:t>, o </a:t>
            </a:r>
            <a:r>
              <a:rPr lang="en-US" sz="1200" dirty="0" err="1"/>
              <a:t>telefone</a:t>
            </a:r>
            <a:r>
              <a:rPr lang="en-US" sz="1200" dirty="0"/>
              <a:t> </a:t>
            </a:r>
            <a:r>
              <a:rPr lang="en-US" sz="1200" dirty="0" err="1"/>
              <a:t>consegue</a:t>
            </a:r>
            <a:r>
              <a:rPr lang="en-US" sz="1200" dirty="0"/>
              <a:t> </a:t>
            </a:r>
            <a:r>
              <a:rPr lang="en-US" sz="1200" dirty="0" err="1"/>
              <a:t>transmitir</a:t>
            </a:r>
            <a:r>
              <a:rPr lang="en-US" sz="1200" dirty="0"/>
              <a:t> </a:t>
            </a:r>
            <a:r>
              <a:rPr lang="en-US" sz="1200" dirty="0" err="1"/>
              <a:t>mais</a:t>
            </a:r>
            <a:r>
              <a:rPr lang="en-US" sz="1200" dirty="0"/>
              <a:t> da </a:t>
            </a:r>
            <a:r>
              <a:rPr lang="en-US" sz="1200" dirty="0" err="1"/>
              <a:t>emoção</a:t>
            </a:r>
            <a:r>
              <a:rPr lang="en-US" sz="1200" dirty="0"/>
              <a:t> do que </a:t>
            </a:r>
            <a:r>
              <a:rPr lang="en-US" sz="1200" dirty="0" err="1"/>
              <a:t>apenas</a:t>
            </a:r>
            <a:r>
              <a:rPr lang="en-US" sz="1200" dirty="0"/>
              <a:t> as </a:t>
            </a:r>
            <a:r>
              <a:rPr lang="en-US" sz="1200" dirty="0" err="1"/>
              <a:t>palavras</a:t>
            </a:r>
            <a:r>
              <a:rPr lang="en-US" sz="1200" dirty="0"/>
              <a:t> num email </a:t>
            </a:r>
            <a:r>
              <a:rPr lang="en-US" sz="1200" dirty="0" err="1"/>
              <a:t>ou</a:t>
            </a:r>
            <a:r>
              <a:rPr lang="en-US" sz="1200" dirty="0"/>
              <a:t> </a:t>
            </a:r>
            <a:r>
              <a:rPr lang="en-US" sz="1200" dirty="0" err="1"/>
              <a:t>mensagem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11. </a:t>
            </a:r>
            <a:r>
              <a:rPr lang="en-US" sz="1200" dirty="0" err="1"/>
              <a:t>Você</a:t>
            </a:r>
            <a:r>
              <a:rPr lang="en-US" sz="1200" dirty="0"/>
              <a:t> </a:t>
            </a:r>
            <a:r>
              <a:rPr lang="en-US" sz="1200" dirty="0" err="1"/>
              <a:t>conhece</a:t>
            </a:r>
            <a:r>
              <a:rPr lang="en-US" sz="1200" dirty="0"/>
              <a:t> </a:t>
            </a:r>
            <a:r>
              <a:rPr lang="en-US" sz="1200" dirty="0" err="1"/>
              <a:t>algum</a:t>
            </a:r>
            <a:r>
              <a:rPr lang="en-US" sz="1200" dirty="0"/>
              <a:t> </a:t>
            </a:r>
            <a:r>
              <a:rPr lang="en-US" sz="1200" dirty="0" err="1"/>
              <a:t>meio</a:t>
            </a:r>
            <a:r>
              <a:rPr lang="en-US" sz="1200" dirty="0"/>
              <a:t> digital que </a:t>
            </a:r>
            <a:r>
              <a:rPr lang="en-US" sz="1200" dirty="0" err="1"/>
              <a:t>faça</a:t>
            </a:r>
            <a:r>
              <a:rPr lang="en-US" sz="1200" dirty="0"/>
              <a:t> a </a:t>
            </a:r>
            <a:r>
              <a:rPr lang="en-US" sz="1200" dirty="0" err="1"/>
              <a:t>comunicação</a:t>
            </a:r>
            <a:r>
              <a:rPr lang="en-US" sz="1200" dirty="0"/>
              <a:t> entre ONGs e </a:t>
            </a:r>
            <a:r>
              <a:rPr lang="en-US" sz="1200" dirty="0" err="1"/>
              <a:t>voluntários</a:t>
            </a:r>
            <a:r>
              <a:rPr lang="en-US" sz="1200" dirty="0"/>
              <a:t>? Se sim, qual? </a:t>
            </a:r>
            <a:r>
              <a:rPr lang="en-US" sz="1200" dirty="0" err="1"/>
              <a:t>Tem</a:t>
            </a:r>
            <a:r>
              <a:rPr lang="en-US" sz="1200" dirty="0"/>
              <a:t>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explicar</a:t>
            </a:r>
            <a:r>
              <a:rPr lang="en-US" sz="1200" dirty="0"/>
              <a:t> </a:t>
            </a:r>
            <a:r>
              <a:rPr lang="en-US" sz="1200" dirty="0" err="1"/>
              <a:t>brevemente</a:t>
            </a:r>
            <a:r>
              <a:rPr lang="en-US" sz="1200" dirty="0"/>
              <a:t>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funciona</a:t>
            </a:r>
            <a:r>
              <a:rPr lang="en-US" sz="1200" dirty="0"/>
              <a:t>?</a:t>
            </a:r>
          </a:p>
          <a:p>
            <a:endParaRPr lang="en-US" sz="1200" dirty="0"/>
          </a:p>
          <a:p>
            <a:r>
              <a:rPr lang="en-US" sz="1200" dirty="0" err="1"/>
              <a:t>Desconheço</a:t>
            </a:r>
            <a:r>
              <a:rPr lang="en-US" sz="1200" dirty="0"/>
              <a:t>.</a:t>
            </a:r>
            <a:endParaRPr lang="en-BR" sz="1200" dirty="0"/>
          </a:p>
        </p:txBody>
      </p:sp>
    </p:spTree>
    <p:extLst>
      <p:ext uri="{BB962C8B-B14F-4D97-AF65-F5344CB8AC3E}">
        <p14:creationId xmlns:p14="http://schemas.microsoft.com/office/powerpoint/2010/main" val="371707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ABB24F-ADA9-084C-A3A5-5AB2B86EFCB3}"/>
              </a:ext>
            </a:extLst>
          </p:cNvPr>
          <p:cNvSpPr txBox="1"/>
          <p:nvPr/>
        </p:nvSpPr>
        <p:spPr>
          <a:xfrm>
            <a:off x="0" y="0"/>
            <a:ext cx="1207255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200" dirty="0"/>
              <a:t>Guima</a:t>
            </a:r>
          </a:p>
          <a:p>
            <a:r>
              <a:rPr lang="en-US" sz="1200" dirty="0"/>
              <a:t>1. O que 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levou</a:t>
            </a:r>
            <a:r>
              <a:rPr lang="en-US" sz="1200" dirty="0"/>
              <a:t> a se </a:t>
            </a:r>
            <a:r>
              <a:rPr lang="en-US" sz="1200" dirty="0" err="1"/>
              <a:t>interessar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começar</a:t>
            </a:r>
            <a:r>
              <a:rPr lang="en-US" sz="1200" dirty="0"/>
              <a:t> um </a:t>
            </a:r>
            <a:r>
              <a:rPr lang="en-US" sz="1200" dirty="0" err="1"/>
              <a:t>trabalho</a:t>
            </a:r>
            <a:r>
              <a:rPr lang="en-US" sz="1200" dirty="0"/>
              <a:t> </a:t>
            </a:r>
            <a:r>
              <a:rPr lang="en-US" sz="1200" dirty="0" err="1"/>
              <a:t>voluntário</a:t>
            </a:r>
            <a:r>
              <a:rPr lang="en-US" sz="1200" dirty="0"/>
              <a:t>?</a:t>
            </a:r>
          </a:p>
          <a:p>
            <a:r>
              <a:rPr lang="en-US" sz="1200" dirty="0"/>
              <a:t>Meu </a:t>
            </a:r>
            <a:r>
              <a:rPr lang="en-US" sz="1200" dirty="0" err="1"/>
              <a:t>primeiro</a:t>
            </a:r>
            <a:r>
              <a:rPr lang="en-US" sz="1200" dirty="0"/>
              <a:t> </a:t>
            </a:r>
            <a:r>
              <a:rPr lang="en-US" sz="1200" dirty="0" err="1"/>
              <a:t>voluntariado</a:t>
            </a:r>
            <a:r>
              <a:rPr lang="en-US" sz="1200" dirty="0"/>
              <a:t> </a:t>
            </a:r>
            <a:r>
              <a:rPr lang="en-US" sz="1200" dirty="0" err="1"/>
              <a:t>foi</a:t>
            </a:r>
            <a:r>
              <a:rPr lang="en-US" sz="1200" dirty="0"/>
              <a:t> com o TETO, </a:t>
            </a:r>
            <a:r>
              <a:rPr lang="en-US" sz="1200" dirty="0" err="1"/>
              <a:t>ainda</a:t>
            </a:r>
            <a:r>
              <a:rPr lang="en-US" sz="1200" dirty="0"/>
              <a:t> no </a:t>
            </a:r>
            <a:r>
              <a:rPr lang="en-US" sz="1200" dirty="0" err="1"/>
              <a:t>ensino</a:t>
            </a:r>
            <a:r>
              <a:rPr lang="en-US" sz="1200" dirty="0"/>
              <a:t> </a:t>
            </a:r>
            <a:r>
              <a:rPr lang="en-US" sz="1200" dirty="0" err="1"/>
              <a:t>médio</a:t>
            </a:r>
            <a:r>
              <a:rPr lang="en-US" sz="1200" dirty="0"/>
              <a:t> (2011/2012). A ONG </a:t>
            </a:r>
            <a:r>
              <a:rPr lang="en-US" sz="1200" dirty="0" err="1"/>
              <a:t>foi</a:t>
            </a:r>
            <a:r>
              <a:rPr lang="en-US" sz="1200" dirty="0"/>
              <a:t> </a:t>
            </a:r>
            <a:r>
              <a:rPr lang="en-US" sz="1200" dirty="0" err="1"/>
              <a:t>até</a:t>
            </a:r>
            <a:r>
              <a:rPr lang="en-US" sz="1200" dirty="0"/>
              <a:t> </a:t>
            </a:r>
            <a:r>
              <a:rPr lang="en-US" sz="1200" dirty="0" err="1"/>
              <a:t>minha</a:t>
            </a:r>
            <a:r>
              <a:rPr lang="en-US" sz="1200" dirty="0"/>
              <a:t> </a:t>
            </a:r>
            <a:r>
              <a:rPr lang="en-US" sz="1200" dirty="0" err="1"/>
              <a:t>escola</a:t>
            </a:r>
            <a:r>
              <a:rPr lang="en-US" sz="1200" dirty="0"/>
              <a:t> para </a:t>
            </a:r>
            <a:r>
              <a:rPr lang="en-US" sz="1200" dirty="0" err="1"/>
              <a:t>fazer</a:t>
            </a:r>
            <a:r>
              <a:rPr lang="en-US" sz="1200" dirty="0"/>
              <a:t>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apresentação</a:t>
            </a:r>
            <a:r>
              <a:rPr lang="en-US" sz="1200" dirty="0"/>
              <a:t> e </a:t>
            </a:r>
            <a:r>
              <a:rPr lang="en-US" sz="1200" dirty="0" err="1"/>
              <a:t>captar</a:t>
            </a:r>
            <a:r>
              <a:rPr lang="en-US" sz="1200" dirty="0"/>
              <a:t> </a:t>
            </a:r>
            <a:r>
              <a:rPr lang="en-US" sz="1200" dirty="0" err="1"/>
              <a:t>voluntários</a:t>
            </a:r>
            <a:r>
              <a:rPr lang="en-US" sz="1200" dirty="0"/>
              <a:t> para as </a:t>
            </a:r>
            <a:r>
              <a:rPr lang="en-US" sz="1200" dirty="0" err="1"/>
              <a:t>próximas</a:t>
            </a:r>
            <a:r>
              <a:rPr lang="en-US" sz="1200" dirty="0"/>
              <a:t> </a:t>
            </a:r>
            <a:r>
              <a:rPr lang="en-US" sz="1200" dirty="0" err="1"/>
              <a:t>etapas</a:t>
            </a:r>
            <a:r>
              <a:rPr lang="en-US" sz="1200" dirty="0"/>
              <a:t>. </a:t>
            </a:r>
          </a:p>
          <a:p>
            <a:r>
              <a:rPr lang="en-US" sz="1200" dirty="0"/>
              <a:t>O que </a:t>
            </a:r>
            <a:r>
              <a:rPr lang="en-US" sz="1200" dirty="0" err="1"/>
              <a:t>mais</a:t>
            </a:r>
            <a:r>
              <a:rPr lang="en-US" sz="1200" dirty="0"/>
              <a:t> me </a:t>
            </a:r>
            <a:r>
              <a:rPr lang="en-US" sz="1200" dirty="0" err="1"/>
              <a:t>interessou</a:t>
            </a:r>
            <a:r>
              <a:rPr lang="en-US" sz="1200" dirty="0"/>
              <a:t> </a:t>
            </a:r>
            <a:r>
              <a:rPr lang="en-US" sz="1200" dirty="0" err="1"/>
              <a:t>foi</a:t>
            </a:r>
            <a:r>
              <a:rPr lang="en-US" sz="1200" dirty="0"/>
              <a:t> a </a:t>
            </a:r>
            <a:r>
              <a:rPr lang="en-US" sz="1200" dirty="0" err="1"/>
              <a:t>possibilidade</a:t>
            </a:r>
            <a:r>
              <a:rPr lang="en-US" sz="1200" dirty="0"/>
              <a:t> de </a:t>
            </a:r>
            <a:r>
              <a:rPr lang="en-US" sz="1200" dirty="0" err="1"/>
              <a:t>participar</a:t>
            </a:r>
            <a:r>
              <a:rPr lang="en-US" sz="1200" dirty="0"/>
              <a:t> de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verdadeira</a:t>
            </a:r>
            <a:r>
              <a:rPr lang="en-US" sz="1200" dirty="0"/>
              <a:t> </a:t>
            </a:r>
            <a:r>
              <a:rPr lang="en-US" sz="1200" dirty="0" err="1"/>
              <a:t>imersão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realidade</a:t>
            </a:r>
            <a:r>
              <a:rPr lang="en-US" sz="1200" dirty="0"/>
              <a:t> das </a:t>
            </a:r>
            <a:r>
              <a:rPr lang="en-US" sz="1200" dirty="0" err="1"/>
              <a:t>pessoas</a:t>
            </a:r>
            <a:r>
              <a:rPr lang="en-US" sz="1200" dirty="0"/>
              <a:t> que </a:t>
            </a:r>
            <a:r>
              <a:rPr lang="en-US" sz="1200" dirty="0" err="1"/>
              <a:t>apoiamos</a:t>
            </a:r>
            <a:r>
              <a:rPr lang="en-US" sz="1200" dirty="0"/>
              <a:t>, </a:t>
            </a:r>
            <a:r>
              <a:rPr lang="en-US" sz="1200" dirty="0" err="1"/>
              <a:t>além</a:t>
            </a:r>
            <a:r>
              <a:rPr lang="en-US" sz="1200" dirty="0"/>
              <a:t> de </a:t>
            </a:r>
            <a:r>
              <a:rPr lang="en-US" sz="1200" dirty="0" err="1"/>
              <a:t>poder</a:t>
            </a:r>
            <a:r>
              <a:rPr lang="en-US" sz="1200" dirty="0"/>
              <a:t> </a:t>
            </a:r>
            <a:r>
              <a:rPr lang="en-US" sz="1200" dirty="0" err="1"/>
              <a:t>fazer</a:t>
            </a:r>
            <a:r>
              <a:rPr lang="en-US" sz="1200" dirty="0"/>
              <a:t> a </a:t>
            </a:r>
            <a:r>
              <a:rPr lang="en-US" sz="1200" dirty="0" err="1"/>
              <a:t>diferença</a:t>
            </a:r>
            <a:r>
              <a:rPr lang="en-US" sz="1200" dirty="0"/>
              <a:t> com as </a:t>
            </a:r>
            <a:r>
              <a:rPr lang="en-US" sz="1200" dirty="0" err="1"/>
              <a:t>próprias</a:t>
            </a:r>
            <a:r>
              <a:rPr lang="en-US" sz="1200" dirty="0"/>
              <a:t> </a:t>
            </a:r>
            <a:r>
              <a:rPr lang="en-US" sz="1200" dirty="0" err="1"/>
              <a:t>mãos</a:t>
            </a:r>
            <a:r>
              <a:rPr lang="en-US" sz="1200" dirty="0"/>
              <a:t>, </a:t>
            </a:r>
            <a:r>
              <a:rPr lang="en-US" sz="1200" dirty="0" err="1"/>
              <a:t>tendo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vista que </a:t>
            </a:r>
            <a:r>
              <a:rPr lang="en-US" sz="1200" dirty="0" err="1"/>
              <a:t>construímos</a:t>
            </a:r>
            <a:r>
              <a:rPr lang="en-US" sz="1200" dirty="0"/>
              <a:t> casas do zero para </a:t>
            </a:r>
            <a:r>
              <a:rPr lang="en-US" sz="1200" dirty="0" err="1"/>
              <a:t>famílias</a:t>
            </a:r>
            <a:r>
              <a:rPr lang="en-US" sz="1200" dirty="0"/>
              <a:t> </a:t>
            </a:r>
            <a:r>
              <a:rPr lang="en-US" sz="1200" dirty="0" err="1"/>
              <a:t>necessitadas</a:t>
            </a:r>
            <a:r>
              <a:rPr lang="en-US" sz="1200" dirty="0"/>
              <a:t>. </a:t>
            </a:r>
            <a:r>
              <a:rPr lang="en-US" sz="1200" dirty="0" err="1"/>
              <a:t>Foi</a:t>
            </a:r>
            <a:r>
              <a:rPr lang="en-US" sz="1200" dirty="0"/>
              <a:t>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experiência</a:t>
            </a:r>
            <a:r>
              <a:rPr lang="en-US" sz="1200" dirty="0"/>
              <a:t> </a:t>
            </a:r>
            <a:r>
              <a:rPr lang="en-US" sz="1200" dirty="0" err="1"/>
              <a:t>bastante</a:t>
            </a:r>
            <a:r>
              <a:rPr lang="en-US" sz="1200" dirty="0"/>
              <a:t> </a:t>
            </a:r>
            <a:r>
              <a:rPr lang="en-US" sz="1200" dirty="0" err="1"/>
              <a:t>importante</a:t>
            </a:r>
            <a:r>
              <a:rPr lang="en-US" sz="1200" dirty="0"/>
              <a:t> e </a:t>
            </a:r>
            <a:r>
              <a:rPr lang="en-US" sz="1200" dirty="0" err="1"/>
              <a:t>engrandecedora</a:t>
            </a:r>
            <a:r>
              <a:rPr lang="en-US" sz="1200" dirty="0"/>
              <a:t>. </a:t>
            </a:r>
          </a:p>
          <a:p>
            <a:endParaRPr lang="en-US" sz="1200" dirty="0"/>
          </a:p>
          <a:p>
            <a:r>
              <a:rPr lang="en-US" sz="1200" dirty="0"/>
              <a:t>2. </a:t>
            </a:r>
            <a:r>
              <a:rPr lang="en-US" sz="1200" dirty="0" err="1"/>
              <a:t>Quantos</a:t>
            </a:r>
            <a:r>
              <a:rPr lang="en-US" sz="1200" dirty="0"/>
              <a:t> </a:t>
            </a:r>
            <a:r>
              <a:rPr lang="en-US" sz="1200" dirty="0" err="1"/>
              <a:t>voluntariados</a:t>
            </a:r>
            <a:r>
              <a:rPr lang="en-US" sz="1200" dirty="0"/>
              <a:t> </a:t>
            </a:r>
            <a:r>
              <a:rPr lang="en-US" sz="1200" dirty="0" err="1"/>
              <a:t>você</a:t>
            </a:r>
            <a:r>
              <a:rPr lang="en-US" sz="1200" dirty="0"/>
              <a:t> </a:t>
            </a:r>
            <a:r>
              <a:rPr lang="en-US" sz="1200" dirty="0" err="1"/>
              <a:t>já</a:t>
            </a:r>
            <a:r>
              <a:rPr lang="en-US" sz="1200" dirty="0"/>
              <a:t> </a:t>
            </a:r>
            <a:r>
              <a:rPr lang="en-US" sz="1200" dirty="0" err="1"/>
              <a:t>participou</a:t>
            </a:r>
            <a:r>
              <a:rPr lang="en-US" sz="1200" dirty="0"/>
              <a:t>?</a:t>
            </a:r>
          </a:p>
          <a:p>
            <a:r>
              <a:rPr lang="en-US" sz="1200" dirty="0" err="1"/>
              <a:t>Já</a:t>
            </a:r>
            <a:r>
              <a:rPr lang="en-US" sz="1200" dirty="0"/>
              <a:t> </a:t>
            </a:r>
            <a:r>
              <a:rPr lang="en-US" sz="1200" dirty="0" err="1"/>
              <a:t>participei</a:t>
            </a:r>
            <a:r>
              <a:rPr lang="en-US" sz="1200" dirty="0"/>
              <a:t> de (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torno</a:t>
            </a:r>
            <a:r>
              <a:rPr lang="en-US" sz="1200" dirty="0"/>
              <a:t> de) 5/6 </a:t>
            </a:r>
            <a:r>
              <a:rPr lang="en-US" sz="1200" dirty="0" err="1"/>
              <a:t>voluntariados</a:t>
            </a:r>
            <a:r>
              <a:rPr lang="en-US" sz="1200" dirty="0"/>
              <a:t>. </a:t>
            </a:r>
          </a:p>
          <a:p>
            <a:endParaRPr lang="en-US" sz="1200" dirty="0"/>
          </a:p>
          <a:p>
            <a:r>
              <a:rPr lang="en-US" sz="1200" dirty="0"/>
              <a:t>3. O que </a:t>
            </a:r>
            <a:r>
              <a:rPr lang="en-US" sz="1200" dirty="0" err="1"/>
              <a:t>mais</a:t>
            </a:r>
            <a:r>
              <a:rPr lang="en-US" sz="1200" dirty="0"/>
              <a:t> 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atraí</a:t>
            </a:r>
            <a:r>
              <a:rPr lang="en-US" sz="1200" dirty="0"/>
              <a:t> </a:t>
            </a:r>
            <a:r>
              <a:rPr lang="en-US" sz="1200" dirty="0" err="1"/>
              <a:t>numa</a:t>
            </a:r>
            <a:r>
              <a:rPr lang="en-US" sz="1200" dirty="0"/>
              <a:t> ONG?</a:t>
            </a:r>
          </a:p>
          <a:p>
            <a:r>
              <a:rPr lang="en-US" sz="1200" dirty="0"/>
              <a:t>Com </a:t>
            </a:r>
            <a:r>
              <a:rPr lang="en-US" sz="1200" dirty="0" err="1"/>
              <a:t>certeza</a:t>
            </a:r>
            <a:r>
              <a:rPr lang="en-US" sz="1200" dirty="0"/>
              <a:t> o que </a:t>
            </a:r>
            <a:r>
              <a:rPr lang="en-US" sz="1200" dirty="0" err="1"/>
              <a:t>mais</a:t>
            </a:r>
            <a:r>
              <a:rPr lang="en-US" sz="1200" dirty="0"/>
              <a:t> me </a:t>
            </a:r>
            <a:r>
              <a:rPr lang="en-US" sz="1200" dirty="0" err="1"/>
              <a:t>atrai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uma</a:t>
            </a:r>
            <a:r>
              <a:rPr lang="en-US" sz="1200" dirty="0"/>
              <a:t> ONG, </a:t>
            </a:r>
            <a:r>
              <a:rPr lang="en-US" sz="1200" dirty="0" err="1"/>
              <a:t>além</a:t>
            </a:r>
            <a:r>
              <a:rPr lang="en-US" sz="1200" dirty="0"/>
              <a:t> da causa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, </a:t>
            </a:r>
            <a:r>
              <a:rPr lang="en-US" sz="1200" dirty="0" err="1"/>
              <a:t>é</a:t>
            </a:r>
            <a:r>
              <a:rPr lang="en-US" sz="1200" dirty="0"/>
              <a:t> a </a:t>
            </a:r>
            <a:r>
              <a:rPr lang="en-US" sz="1200" dirty="0" err="1"/>
              <a:t>seriedade</a:t>
            </a:r>
            <a:r>
              <a:rPr lang="en-US" sz="1200" dirty="0"/>
              <a:t> e a boa </a:t>
            </a:r>
            <a:r>
              <a:rPr lang="en-US" sz="1200" dirty="0" err="1"/>
              <a:t>organização</a:t>
            </a:r>
            <a:r>
              <a:rPr lang="en-US" sz="1200" dirty="0"/>
              <a:t> dos </a:t>
            </a:r>
            <a:r>
              <a:rPr lang="en-US" sz="1200" dirty="0" err="1"/>
              <a:t>envolvidos</a:t>
            </a:r>
            <a:r>
              <a:rPr lang="en-US" sz="1200" dirty="0"/>
              <a:t>. </a:t>
            </a:r>
            <a:r>
              <a:rPr lang="en-US" sz="1200" dirty="0" err="1"/>
              <a:t>Creio</a:t>
            </a:r>
            <a:r>
              <a:rPr lang="en-US" sz="1200" dirty="0"/>
              <a:t> que, </a:t>
            </a:r>
            <a:r>
              <a:rPr lang="en-US" sz="1200" dirty="0" err="1"/>
              <a:t>quando</a:t>
            </a:r>
            <a:r>
              <a:rPr lang="en-US" sz="1200" dirty="0"/>
              <a:t> a </a:t>
            </a:r>
            <a:r>
              <a:rPr lang="en-US" sz="1200" dirty="0" err="1"/>
              <a:t>organização</a:t>
            </a:r>
            <a:r>
              <a:rPr lang="en-US" sz="1200" dirty="0"/>
              <a:t> </a:t>
            </a:r>
            <a:r>
              <a:rPr lang="en-US" sz="1200" dirty="0" err="1"/>
              <a:t>funciona</a:t>
            </a:r>
            <a:r>
              <a:rPr lang="en-US" sz="1200" dirty="0"/>
              <a:t> de </a:t>
            </a:r>
            <a:r>
              <a:rPr lang="en-US" sz="1200" dirty="0" err="1"/>
              <a:t>maneira</a:t>
            </a:r>
            <a:r>
              <a:rPr lang="en-US" sz="1200" dirty="0"/>
              <a:t> </a:t>
            </a:r>
            <a:r>
              <a:rPr lang="en-US" sz="1200" dirty="0" err="1"/>
              <a:t>bem</a:t>
            </a:r>
            <a:r>
              <a:rPr lang="en-US" sz="1200" dirty="0"/>
              <a:t> </a:t>
            </a:r>
            <a:r>
              <a:rPr lang="en-US" sz="1200" dirty="0" err="1"/>
              <a:t>alinhada</a:t>
            </a:r>
            <a:r>
              <a:rPr lang="en-US" sz="1200" dirty="0"/>
              <a:t>, </a:t>
            </a:r>
            <a:r>
              <a:rPr lang="en-US" sz="1200" dirty="0" err="1"/>
              <a:t>isso</a:t>
            </a:r>
            <a:r>
              <a:rPr lang="en-US" sz="1200" dirty="0"/>
              <a:t> </a:t>
            </a:r>
            <a:r>
              <a:rPr lang="en-US" sz="1200" dirty="0" err="1"/>
              <a:t>reflete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qualidade</a:t>
            </a:r>
            <a:r>
              <a:rPr lang="en-US" sz="1200" dirty="0"/>
              <a:t> do </a:t>
            </a:r>
            <a:r>
              <a:rPr lang="en-US" sz="1200" dirty="0" err="1"/>
              <a:t>trabalho</a:t>
            </a:r>
            <a:r>
              <a:rPr lang="en-US" sz="1200" dirty="0"/>
              <a:t> e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satisfação</a:t>
            </a:r>
            <a:r>
              <a:rPr lang="en-US" sz="1200" dirty="0"/>
              <a:t> </a:t>
            </a:r>
            <a:r>
              <a:rPr lang="en-US" sz="1200" dirty="0" err="1"/>
              <a:t>daqueles</a:t>
            </a:r>
            <a:r>
              <a:rPr lang="en-US" sz="1200" dirty="0"/>
              <a:t> que </a:t>
            </a:r>
            <a:r>
              <a:rPr lang="en-US" sz="1200" dirty="0" err="1"/>
              <a:t>são</a:t>
            </a:r>
            <a:r>
              <a:rPr lang="en-US" sz="1200" dirty="0"/>
              <a:t> “</a:t>
            </a:r>
            <a:r>
              <a:rPr lang="en-US" sz="1200" dirty="0" err="1"/>
              <a:t>apoiados</a:t>
            </a:r>
            <a:r>
              <a:rPr lang="en-US" sz="1200" dirty="0"/>
              <a:t>”.</a:t>
            </a:r>
          </a:p>
          <a:p>
            <a:endParaRPr lang="en-US" sz="1200" dirty="0"/>
          </a:p>
          <a:p>
            <a:r>
              <a:rPr lang="en-US" sz="1200" dirty="0"/>
              <a:t>4. </a:t>
            </a:r>
            <a:r>
              <a:rPr lang="en-US" sz="1200" dirty="0" err="1"/>
              <a:t>É</a:t>
            </a:r>
            <a:r>
              <a:rPr lang="en-US" sz="1200" dirty="0"/>
              <a:t> </a:t>
            </a:r>
            <a:r>
              <a:rPr lang="en-US" sz="1200" dirty="0" err="1"/>
              <a:t>difícil</a:t>
            </a:r>
            <a:r>
              <a:rPr lang="en-US" sz="1200" dirty="0"/>
              <a:t> </a:t>
            </a:r>
            <a:r>
              <a:rPr lang="en-US" sz="1200" dirty="0" err="1"/>
              <a:t>vc</a:t>
            </a:r>
            <a:r>
              <a:rPr lang="en-US" sz="1200" dirty="0"/>
              <a:t> achar </a:t>
            </a:r>
            <a:r>
              <a:rPr lang="en-US" sz="1200" dirty="0" err="1"/>
              <a:t>vagas</a:t>
            </a:r>
            <a:r>
              <a:rPr lang="en-US" sz="1200" dirty="0"/>
              <a:t> de </a:t>
            </a:r>
            <a:r>
              <a:rPr lang="en-US" sz="1200" dirty="0" err="1"/>
              <a:t>voluntário</a:t>
            </a:r>
            <a:r>
              <a:rPr lang="en-US" sz="1200" dirty="0"/>
              <a:t>? Se sim, </a:t>
            </a:r>
            <a:r>
              <a:rPr lang="en-US" sz="1200" dirty="0" err="1"/>
              <a:t>quais</a:t>
            </a:r>
            <a:r>
              <a:rPr lang="en-US" sz="1200" dirty="0"/>
              <a:t> </a:t>
            </a:r>
            <a:r>
              <a:rPr lang="en-US" sz="1200" dirty="0" err="1"/>
              <a:t>são</a:t>
            </a:r>
            <a:r>
              <a:rPr lang="en-US" sz="1200" dirty="0"/>
              <a:t> </a:t>
            </a:r>
            <a:r>
              <a:rPr lang="en-US" sz="1200" dirty="0" err="1"/>
              <a:t>essas</a:t>
            </a:r>
            <a:r>
              <a:rPr lang="en-US" sz="1200" dirty="0"/>
              <a:t> </a:t>
            </a:r>
            <a:r>
              <a:rPr lang="en-US" sz="1200" dirty="0" err="1"/>
              <a:t>dificuldades</a:t>
            </a:r>
            <a:r>
              <a:rPr lang="en-US" sz="1200" dirty="0"/>
              <a:t>?</a:t>
            </a:r>
          </a:p>
          <a:p>
            <a:r>
              <a:rPr lang="en-US" sz="1200" dirty="0" err="1"/>
              <a:t>Creio</a:t>
            </a:r>
            <a:r>
              <a:rPr lang="en-US" sz="1200" dirty="0"/>
              <a:t> que </a:t>
            </a:r>
            <a:r>
              <a:rPr lang="en-US" sz="1200" dirty="0" err="1"/>
              <a:t>ainda</a:t>
            </a:r>
            <a:r>
              <a:rPr lang="en-US" sz="1200" dirty="0"/>
              <a:t> </a:t>
            </a:r>
            <a:r>
              <a:rPr lang="en-US" sz="1200" dirty="0" err="1"/>
              <a:t>existe</a:t>
            </a:r>
            <a:r>
              <a:rPr lang="en-US" sz="1200" dirty="0"/>
              <a:t> </a:t>
            </a:r>
            <a:r>
              <a:rPr lang="en-US" sz="1200" dirty="0" err="1"/>
              <a:t>pouca</a:t>
            </a:r>
            <a:r>
              <a:rPr lang="en-US" sz="1200" dirty="0"/>
              <a:t> </a:t>
            </a:r>
            <a:r>
              <a:rPr lang="en-US" sz="1200" dirty="0" err="1"/>
              <a:t>informação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internet </a:t>
            </a:r>
            <a:r>
              <a:rPr lang="en-US" sz="1200" dirty="0" err="1"/>
              <a:t>sobre</a:t>
            </a:r>
            <a:r>
              <a:rPr lang="en-US" sz="1200" dirty="0"/>
              <a:t> </a:t>
            </a:r>
            <a:r>
              <a:rPr lang="en-US" sz="1200" dirty="0" err="1"/>
              <a:t>voluntariados</a:t>
            </a:r>
            <a:r>
              <a:rPr lang="en-US" sz="1200" dirty="0"/>
              <a:t> e o que </a:t>
            </a:r>
            <a:r>
              <a:rPr lang="en-US" sz="1200" dirty="0" err="1"/>
              <a:t>tem</a:t>
            </a:r>
            <a:r>
              <a:rPr lang="en-US" sz="1200" dirty="0"/>
              <a:t> </a:t>
            </a:r>
            <a:r>
              <a:rPr lang="en-US" sz="1200" dirty="0" err="1"/>
              <a:t>está</a:t>
            </a:r>
            <a:r>
              <a:rPr lang="en-US" sz="1200" dirty="0"/>
              <a:t> </a:t>
            </a:r>
            <a:r>
              <a:rPr lang="en-US" sz="1200" dirty="0" err="1"/>
              <a:t>muito</a:t>
            </a:r>
            <a:r>
              <a:rPr lang="en-US" sz="1200" dirty="0"/>
              <a:t> </a:t>
            </a:r>
            <a:r>
              <a:rPr lang="en-US" sz="1200" dirty="0" err="1"/>
              <a:t>dividido</a:t>
            </a:r>
            <a:r>
              <a:rPr lang="en-US" sz="1200" dirty="0"/>
              <a:t>. </a:t>
            </a:r>
            <a:r>
              <a:rPr lang="en-US" sz="1200" dirty="0" err="1"/>
              <a:t>Minha</a:t>
            </a:r>
            <a:r>
              <a:rPr lang="en-US" sz="1200" dirty="0"/>
              <a:t> </a:t>
            </a:r>
            <a:r>
              <a:rPr lang="en-US" sz="1200" dirty="0" err="1"/>
              <a:t>experiência</a:t>
            </a:r>
            <a:r>
              <a:rPr lang="en-US" sz="1200" dirty="0"/>
              <a:t> com a </a:t>
            </a:r>
            <a:r>
              <a:rPr lang="en-US" sz="1200" dirty="0" err="1"/>
              <a:t>plataforma</a:t>
            </a:r>
            <a:r>
              <a:rPr lang="en-US" sz="1200" dirty="0"/>
              <a:t> </a:t>
            </a:r>
            <a:r>
              <a:rPr lang="en-US" sz="1200" dirty="0" err="1"/>
              <a:t>Atados</a:t>
            </a:r>
            <a:r>
              <a:rPr lang="en-US" sz="1200" dirty="0"/>
              <a:t> (que </a:t>
            </a:r>
            <a:r>
              <a:rPr lang="en-US" sz="1200" dirty="0" err="1"/>
              <a:t>detalho</a:t>
            </a:r>
            <a:r>
              <a:rPr lang="en-US" sz="1200" dirty="0"/>
              <a:t> </a:t>
            </a:r>
            <a:r>
              <a:rPr lang="en-US" sz="1200" dirty="0" err="1"/>
              <a:t>mais</a:t>
            </a:r>
            <a:r>
              <a:rPr lang="en-US" sz="1200" dirty="0"/>
              <a:t> </a:t>
            </a:r>
            <a:r>
              <a:rPr lang="en-US" sz="1200" dirty="0" err="1"/>
              <a:t>abaixo</a:t>
            </a:r>
            <a:r>
              <a:rPr lang="en-US" sz="1200" dirty="0"/>
              <a:t>) </a:t>
            </a:r>
            <a:r>
              <a:rPr lang="en-US" sz="1200" dirty="0" err="1"/>
              <a:t>mudou</a:t>
            </a:r>
            <a:r>
              <a:rPr lang="en-US" sz="1200" dirty="0"/>
              <a:t> um </a:t>
            </a:r>
            <a:r>
              <a:rPr lang="en-US" sz="1200" dirty="0" err="1"/>
              <a:t>pouco</a:t>
            </a:r>
            <a:r>
              <a:rPr lang="en-US" sz="1200" dirty="0"/>
              <a:t> </a:t>
            </a:r>
            <a:r>
              <a:rPr lang="en-US" sz="1200" dirty="0" err="1"/>
              <a:t>esta</a:t>
            </a:r>
            <a:r>
              <a:rPr lang="en-US" sz="1200" dirty="0"/>
              <a:t> </a:t>
            </a:r>
            <a:r>
              <a:rPr lang="en-US" sz="1200" dirty="0" err="1"/>
              <a:t>percepção</a:t>
            </a:r>
            <a:r>
              <a:rPr lang="en-US" sz="1200" dirty="0"/>
              <a:t>, mas </a:t>
            </a:r>
            <a:r>
              <a:rPr lang="en-US" sz="1200" dirty="0" err="1"/>
              <a:t>ainda</a:t>
            </a:r>
            <a:r>
              <a:rPr lang="en-US" sz="1200" dirty="0"/>
              <a:t> </a:t>
            </a:r>
            <a:r>
              <a:rPr lang="en-US" sz="1200" dirty="0" err="1"/>
              <a:t>vejo</a:t>
            </a:r>
            <a:r>
              <a:rPr lang="en-US" sz="1200" dirty="0"/>
              <a:t> </a:t>
            </a:r>
            <a:r>
              <a:rPr lang="en-US" sz="1200" dirty="0" err="1"/>
              <a:t>isso</a:t>
            </a:r>
            <a:r>
              <a:rPr lang="en-US" sz="1200" dirty="0"/>
              <a:t>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exceção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Creio</a:t>
            </a:r>
            <a:r>
              <a:rPr lang="en-US" sz="1200" dirty="0"/>
              <a:t> que </a:t>
            </a:r>
            <a:r>
              <a:rPr lang="en-US" sz="1200" dirty="0" err="1"/>
              <a:t>atualmente</a:t>
            </a:r>
            <a:r>
              <a:rPr lang="en-US" sz="1200" dirty="0"/>
              <a:t>, a </a:t>
            </a:r>
            <a:r>
              <a:rPr lang="en-US" sz="1200" dirty="0" err="1"/>
              <a:t>necessidade</a:t>
            </a:r>
            <a:r>
              <a:rPr lang="en-US" sz="1200" dirty="0"/>
              <a:t> de um time de marketing digital </a:t>
            </a:r>
            <a:r>
              <a:rPr lang="en-US" sz="1200" dirty="0" err="1"/>
              <a:t>vem</a:t>
            </a:r>
            <a:r>
              <a:rPr lang="en-US" sz="1200" dirty="0"/>
              <a:t> se </a:t>
            </a:r>
            <a:r>
              <a:rPr lang="en-US" sz="1200" dirty="0" err="1"/>
              <a:t>tornando</a:t>
            </a:r>
            <a:r>
              <a:rPr lang="en-US" sz="1200" dirty="0"/>
              <a:t> </a:t>
            </a:r>
            <a:r>
              <a:rPr lang="en-US" sz="1200" dirty="0" err="1"/>
              <a:t>cada</a:t>
            </a:r>
            <a:r>
              <a:rPr lang="en-US" sz="1200" dirty="0"/>
              <a:t> </a:t>
            </a:r>
            <a:r>
              <a:rPr lang="en-US" sz="1200" dirty="0" err="1"/>
              <a:t>vez</a:t>
            </a:r>
            <a:r>
              <a:rPr lang="en-US" sz="1200" dirty="0"/>
              <a:t> </a:t>
            </a:r>
            <a:r>
              <a:rPr lang="en-US" sz="1200" dirty="0" err="1"/>
              <a:t>maior</a:t>
            </a:r>
            <a:r>
              <a:rPr lang="en-US" sz="1200" dirty="0"/>
              <a:t> para as ONGs e </a:t>
            </a:r>
            <a:r>
              <a:rPr lang="en-US" sz="1200" dirty="0" err="1"/>
              <a:t>demais</a:t>
            </a:r>
            <a:r>
              <a:rPr lang="en-US" sz="1200" dirty="0"/>
              <a:t> </a:t>
            </a:r>
            <a:r>
              <a:rPr lang="en-US" sz="1200" dirty="0" err="1"/>
              <a:t>instituições</a:t>
            </a:r>
            <a:r>
              <a:rPr lang="en-US" sz="1200" dirty="0"/>
              <a:t>, </a:t>
            </a:r>
            <a:r>
              <a:rPr lang="en-US" sz="1200" dirty="0" err="1"/>
              <a:t>exatamente</a:t>
            </a:r>
            <a:r>
              <a:rPr lang="en-US" sz="1200" dirty="0"/>
              <a:t> para </a:t>
            </a:r>
            <a:r>
              <a:rPr lang="en-US" sz="1200" dirty="0" err="1"/>
              <a:t>aumentar</a:t>
            </a:r>
            <a:r>
              <a:rPr lang="en-US" sz="1200" dirty="0"/>
              <a:t> o </a:t>
            </a:r>
            <a:r>
              <a:rPr lang="en-US" sz="1200" dirty="0" err="1"/>
              <a:t>alcance</a:t>
            </a:r>
            <a:r>
              <a:rPr lang="en-US" sz="1200" dirty="0"/>
              <a:t> das </a:t>
            </a:r>
            <a:r>
              <a:rPr lang="en-US" sz="1200" dirty="0" err="1"/>
              <a:t>informações</a:t>
            </a:r>
            <a:r>
              <a:rPr lang="en-US" sz="1200" dirty="0"/>
              <a:t> e </a:t>
            </a:r>
            <a:r>
              <a:rPr lang="en-US" sz="1200" dirty="0" err="1"/>
              <a:t>oportunidades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5. </a:t>
            </a:r>
            <a:r>
              <a:rPr lang="en-US" sz="1200" dirty="0" err="1"/>
              <a:t>Você</a:t>
            </a:r>
            <a:r>
              <a:rPr lang="en-US" sz="1200" dirty="0"/>
              <a:t> </a:t>
            </a:r>
            <a:r>
              <a:rPr lang="en-US" sz="1200" dirty="0" err="1"/>
              <a:t>já</a:t>
            </a:r>
            <a:r>
              <a:rPr lang="en-US" sz="1200" dirty="0"/>
              <a:t> se </a:t>
            </a:r>
            <a:r>
              <a:rPr lang="en-US" sz="1200" dirty="0" err="1"/>
              <a:t>candidatou</a:t>
            </a:r>
            <a:r>
              <a:rPr lang="en-US" sz="1200" dirty="0"/>
              <a:t> para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vaga</a:t>
            </a:r>
            <a:r>
              <a:rPr lang="en-US" sz="1200" dirty="0"/>
              <a:t> e </a:t>
            </a:r>
            <a:r>
              <a:rPr lang="en-US" sz="1200" dirty="0" err="1"/>
              <a:t>foi</a:t>
            </a:r>
            <a:r>
              <a:rPr lang="en-US" sz="1200" dirty="0"/>
              <a:t> </a:t>
            </a:r>
            <a:r>
              <a:rPr lang="en-US" sz="1200" dirty="0" err="1"/>
              <a:t>recusado</a:t>
            </a:r>
            <a:r>
              <a:rPr lang="en-US" sz="1200" dirty="0"/>
              <a:t>? Se sim,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vc</a:t>
            </a:r>
            <a:r>
              <a:rPr lang="en-US" sz="1200" dirty="0"/>
              <a:t> se </a:t>
            </a:r>
            <a:r>
              <a:rPr lang="en-US" sz="1200" dirty="0" err="1"/>
              <a:t>sentiu</a:t>
            </a:r>
            <a:r>
              <a:rPr lang="en-US" sz="1200" dirty="0"/>
              <a:t> com </a:t>
            </a:r>
            <a:r>
              <a:rPr lang="en-US" sz="1200" dirty="0" err="1"/>
              <a:t>essa</a:t>
            </a:r>
            <a:r>
              <a:rPr lang="en-US" sz="1200" dirty="0"/>
              <a:t> </a:t>
            </a:r>
            <a:r>
              <a:rPr lang="en-US" sz="1200" dirty="0" err="1"/>
              <a:t>rejeição</a:t>
            </a:r>
            <a:r>
              <a:rPr lang="en-US" sz="1200" dirty="0"/>
              <a:t>?</a:t>
            </a:r>
          </a:p>
          <a:p>
            <a:r>
              <a:rPr lang="en-US" sz="1200" dirty="0" err="1"/>
              <a:t>Até</a:t>
            </a:r>
            <a:r>
              <a:rPr lang="en-US" sz="1200" dirty="0"/>
              <a:t> o </a:t>
            </a:r>
            <a:r>
              <a:rPr lang="en-US" sz="1200" dirty="0" err="1"/>
              <a:t>momento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6. </a:t>
            </a:r>
            <a:r>
              <a:rPr lang="en-US" sz="1200" dirty="0" err="1"/>
              <a:t>Já</a:t>
            </a:r>
            <a:r>
              <a:rPr lang="en-US" sz="1200" dirty="0"/>
              <a:t> fez </a:t>
            </a:r>
            <a:r>
              <a:rPr lang="en-US" sz="1200" dirty="0" err="1"/>
              <a:t>trabalho</a:t>
            </a:r>
            <a:r>
              <a:rPr lang="en-US" sz="1200" dirty="0"/>
              <a:t> </a:t>
            </a:r>
            <a:r>
              <a:rPr lang="en-US" sz="1200" dirty="0" err="1"/>
              <a:t>voluntário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outro </a:t>
            </a:r>
            <a:r>
              <a:rPr lang="en-US" sz="1200" dirty="0" err="1"/>
              <a:t>país</a:t>
            </a:r>
            <a:r>
              <a:rPr lang="en-US" sz="1200" dirty="0"/>
              <a:t>? Se sim,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foi</a:t>
            </a:r>
            <a:r>
              <a:rPr lang="en-US" sz="1200" dirty="0"/>
              <a:t> </a:t>
            </a:r>
            <a:r>
              <a:rPr lang="en-US" sz="1200" dirty="0" err="1"/>
              <a:t>sua</a:t>
            </a:r>
            <a:r>
              <a:rPr lang="en-US" sz="1200" dirty="0"/>
              <a:t> </a:t>
            </a:r>
            <a:r>
              <a:rPr lang="en-US" sz="1200" dirty="0" err="1"/>
              <a:t>rotina</a:t>
            </a:r>
            <a:r>
              <a:rPr lang="en-US" sz="1200" dirty="0"/>
              <a:t>?</a:t>
            </a:r>
          </a:p>
          <a:p>
            <a:r>
              <a:rPr lang="en-US" sz="1200" dirty="0" err="1"/>
              <a:t>Até</a:t>
            </a:r>
            <a:r>
              <a:rPr lang="en-US" sz="1200" dirty="0"/>
              <a:t> o </a:t>
            </a:r>
            <a:r>
              <a:rPr lang="en-US" sz="1200" dirty="0" err="1"/>
              <a:t>momento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7.  Por qual canal </a:t>
            </a:r>
            <a:r>
              <a:rPr lang="en-US" sz="1200" dirty="0" err="1"/>
              <a:t>vc</a:t>
            </a:r>
            <a:r>
              <a:rPr lang="en-US" sz="1200" dirty="0"/>
              <a:t> </a:t>
            </a:r>
            <a:r>
              <a:rPr lang="en-US" sz="1200" dirty="0" err="1"/>
              <a:t>entrou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contato</a:t>
            </a:r>
            <a:r>
              <a:rPr lang="en-US" sz="1200" dirty="0"/>
              <a:t> com a ONG/</a:t>
            </a:r>
            <a:r>
              <a:rPr lang="en-US" sz="1200" dirty="0" err="1"/>
              <a:t>voluntariado</a:t>
            </a:r>
            <a:r>
              <a:rPr lang="en-US" sz="1200" dirty="0"/>
              <a:t>?</a:t>
            </a:r>
          </a:p>
          <a:p>
            <a:r>
              <a:rPr lang="en-US" sz="1200" dirty="0"/>
              <a:t>n/a</a:t>
            </a:r>
          </a:p>
          <a:p>
            <a:endParaRPr lang="en-US" sz="1200" dirty="0"/>
          </a:p>
          <a:p>
            <a:r>
              <a:rPr lang="en-US" sz="1200" dirty="0"/>
              <a:t>8. </a:t>
            </a:r>
            <a:r>
              <a:rPr lang="en-US" sz="1200" dirty="0" err="1"/>
              <a:t>Você</a:t>
            </a:r>
            <a:r>
              <a:rPr lang="en-US" sz="1200" dirty="0"/>
              <a:t> se </a:t>
            </a:r>
            <a:r>
              <a:rPr lang="en-US" sz="1200" dirty="0" err="1"/>
              <a:t>candidataria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trabalhar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uma</a:t>
            </a:r>
            <a:r>
              <a:rPr lang="en-US" sz="1200" dirty="0"/>
              <a:t> ONG por </a:t>
            </a:r>
            <a:r>
              <a:rPr lang="en-US" sz="1200" dirty="0" err="1"/>
              <a:t>conta</a:t>
            </a:r>
            <a:r>
              <a:rPr lang="en-US" sz="1200" dirty="0"/>
              <a:t> de </a:t>
            </a:r>
            <a:r>
              <a:rPr lang="en-US" sz="1200" dirty="0" err="1"/>
              <a:t>suas</a:t>
            </a:r>
            <a:r>
              <a:rPr lang="en-US" sz="1200" dirty="0"/>
              <a:t> </a:t>
            </a:r>
            <a:r>
              <a:rPr lang="en-US" sz="1200" dirty="0" err="1"/>
              <a:t>capacidades</a:t>
            </a:r>
            <a:r>
              <a:rPr lang="en-US" sz="1200" dirty="0"/>
              <a:t> </a:t>
            </a:r>
            <a:r>
              <a:rPr lang="en-US" sz="1200" dirty="0" err="1"/>
              <a:t>ou</a:t>
            </a:r>
            <a:r>
              <a:rPr lang="en-US" sz="1200" dirty="0"/>
              <a:t> pela causa?</a:t>
            </a:r>
          </a:p>
          <a:p>
            <a:r>
              <a:rPr lang="en-US" sz="1200" dirty="0"/>
              <a:t>Eu me </a:t>
            </a:r>
            <a:r>
              <a:rPr lang="en-US" sz="1200" dirty="0" err="1"/>
              <a:t>candidataria</a:t>
            </a:r>
            <a:r>
              <a:rPr lang="en-US" sz="1200" dirty="0"/>
              <a:t> </a:t>
            </a:r>
            <a:r>
              <a:rPr lang="en-US" sz="1200" dirty="0" err="1"/>
              <a:t>principalmente</a:t>
            </a:r>
            <a:r>
              <a:rPr lang="en-US" sz="1200" dirty="0"/>
              <a:t> pela causa da ONG. Caso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tivesse</a:t>
            </a:r>
            <a:r>
              <a:rPr lang="en-US" sz="1200" dirty="0"/>
              <a:t> as </a:t>
            </a:r>
            <a:r>
              <a:rPr lang="en-US" sz="1200" dirty="0" err="1"/>
              <a:t>capacidades</a:t>
            </a:r>
            <a:r>
              <a:rPr lang="en-US" sz="1200" dirty="0"/>
              <a:t>/</a:t>
            </a:r>
            <a:r>
              <a:rPr lang="en-US" sz="1200" dirty="0" err="1"/>
              <a:t>habilidades</a:t>
            </a:r>
            <a:r>
              <a:rPr lang="en-US" sz="1200" dirty="0"/>
              <a:t>, </a:t>
            </a:r>
            <a:r>
              <a:rPr lang="en-US" sz="1200" dirty="0" err="1"/>
              <a:t>creio</a:t>
            </a:r>
            <a:r>
              <a:rPr lang="en-US" sz="1200" dirty="0"/>
              <a:t> que </a:t>
            </a:r>
            <a:r>
              <a:rPr lang="en-US" sz="1200" dirty="0" err="1"/>
              <a:t>poderia</a:t>
            </a:r>
            <a:r>
              <a:rPr lang="en-US" sz="1200" dirty="0"/>
              <a:t> </a:t>
            </a:r>
            <a:r>
              <a:rPr lang="en-US" sz="1200" dirty="0" err="1"/>
              <a:t>desenvolvê</a:t>
            </a:r>
            <a:r>
              <a:rPr lang="en-US" sz="1200" dirty="0"/>
              <a:t>-las </a:t>
            </a:r>
            <a:r>
              <a:rPr lang="en-US" sz="1200" dirty="0" err="1"/>
              <a:t>ao</a:t>
            </a:r>
            <a:r>
              <a:rPr lang="en-US" sz="1200" dirty="0"/>
              <a:t> </a:t>
            </a:r>
            <a:r>
              <a:rPr lang="en-US" sz="1200" dirty="0" err="1"/>
              <a:t>longo</a:t>
            </a:r>
            <a:r>
              <a:rPr lang="en-US" sz="1200" dirty="0"/>
              <a:t> do </a:t>
            </a:r>
            <a:r>
              <a:rPr lang="en-US" sz="1200" dirty="0" err="1"/>
              <a:t>trabalho</a:t>
            </a:r>
            <a:r>
              <a:rPr lang="en-US" sz="1200" dirty="0"/>
              <a:t> </a:t>
            </a:r>
            <a:r>
              <a:rPr lang="en-US" sz="1200" dirty="0" err="1"/>
              <a:t>voluntário</a:t>
            </a:r>
            <a:r>
              <a:rPr lang="en-US" sz="1200" dirty="0"/>
              <a:t>, </a:t>
            </a:r>
            <a:r>
              <a:rPr lang="en-US" sz="1200" dirty="0" err="1"/>
              <a:t>como</a:t>
            </a:r>
            <a:r>
              <a:rPr lang="en-US" sz="1200" dirty="0"/>
              <a:t> forma de </a:t>
            </a:r>
            <a:r>
              <a:rPr lang="en-US" sz="1200" dirty="0" err="1"/>
              <a:t>aprendizado</a:t>
            </a:r>
            <a:r>
              <a:rPr lang="en-US" sz="1200" dirty="0"/>
              <a:t> e </a:t>
            </a:r>
            <a:r>
              <a:rPr lang="en-US" sz="1200" dirty="0" err="1"/>
              <a:t>envolvimento</a:t>
            </a:r>
            <a:r>
              <a:rPr lang="en-US" sz="1200" dirty="0"/>
              <a:t> com o </a:t>
            </a:r>
            <a:r>
              <a:rPr lang="en-US" sz="1200" dirty="0" err="1"/>
              <a:t>projeto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542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610227-CD78-3047-8000-FFE6EF50E065}"/>
              </a:ext>
            </a:extLst>
          </p:cNvPr>
          <p:cNvSpPr/>
          <p:nvPr/>
        </p:nvSpPr>
        <p:spPr>
          <a:xfrm>
            <a:off x="914400" y="1071249"/>
            <a:ext cx="101448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9. </a:t>
            </a:r>
            <a:r>
              <a:rPr lang="en-US" sz="1200" dirty="0" err="1"/>
              <a:t>Já</a:t>
            </a:r>
            <a:r>
              <a:rPr lang="en-US" sz="1200" dirty="0"/>
              <a:t> </a:t>
            </a:r>
            <a:r>
              <a:rPr lang="en-US" sz="1200" dirty="0" err="1"/>
              <a:t>passou</a:t>
            </a:r>
            <a:r>
              <a:rPr lang="en-US" sz="1200" dirty="0"/>
              <a:t> por </a:t>
            </a:r>
            <a:r>
              <a:rPr lang="en-US" sz="1200" dirty="0" err="1"/>
              <a:t>alguma</a:t>
            </a:r>
            <a:r>
              <a:rPr lang="en-US" sz="1200" dirty="0"/>
              <a:t> </a:t>
            </a:r>
            <a:r>
              <a:rPr lang="en-US" sz="1200" dirty="0" err="1"/>
              <a:t>experiência</a:t>
            </a:r>
            <a:r>
              <a:rPr lang="en-US" sz="1200" dirty="0"/>
              <a:t> </a:t>
            </a:r>
            <a:r>
              <a:rPr lang="en-US" sz="1200" dirty="0" err="1"/>
              <a:t>ruim</a:t>
            </a:r>
            <a:r>
              <a:rPr lang="en-US" sz="1200" dirty="0"/>
              <a:t> </a:t>
            </a:r>
            <a:r>
              <a:rPr lang="en-US" sz="1200" dirty="0" err="1"/>
              <a:t>trabalhando</a:t>
            </a:r>
            <a:r>
              <a:rPr lang="en-US" sz="1200" dirty="0"/>
              <a:t>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voluntário</a:t>
            </a:r>
            <a:r>
              <a:rPr lang="en-US" sz="1200" dirty="0"/>
              <a:t>?</a:t>
            </a:r>
          </a:p>
          <a:p>
            <a:r>
              <a:rPr lang="en-US" sz="1200" dirty="0" err="1"/>
              <a:t>Até</a:t>
            </a:r>
            <a:r>
              <a:rPr lang="en-US" sz="1200" dirty="0"/>
              <a:t> o </a:t>
            </a:r>
            <a:r>
              <a:rPr lang="en-US" sz="1200" dirty="0" err="1"/>
              <a:t>momento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10. Qual </a:t>
            </a:r>
            <a:r>
              <a:rPr lang="en-US" sz="1200" dirty="0" err="1"/>
              <a:t>meio</a:t>
            </a:r>
            <a:r>
              <a:rPr lang="en-US" sz="1200" dirty="0"/>
              <a:t> </a:t>
            </a:r>
            <a:r>
              <a:rPr lang="en-US" sz="1200" dirty="0" err="1"/>
              <a:t>é</a:t>
            </a:r>
            <a:r>
              <a:rPr lang="en-US" sz="1200" dirty="0"/>
              <a:t> </a:t>
            </a:r>
            <a:r>
              <a:rPr lang="en-US" sz="1200" dirty="0" err="1"/>
              <a:t>mais</a:t>
            </a:r>
            <a:r>
              <a:rPr lang="en-US" sz="1200" dirty="0"/>
              <a:t> </a:t>
            </a:r>
            <a:r>
              <a:rPr lang="en-US" sz="1200" dirty="0" err="1"/>
              <a:t>fácil</a:t>
            </a:r>
            <a:r>
              <a:rPr lang="en-US" sz="1200" dirty="0"/>
              <a:t> se </a:t>
            </a:r>
            <a:r>
              <a:rPr lang="en-US" sz="1200" dirty="0" err="1"/>
              <a:t>comunicar</a:t>
            </a:r>
            <a:r>
              <a:rPr lang="en-US" sz="1200" dirty="0"/>
              <a:t> com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empresa</a:t>
            </a:r>
            <a:r>
              <a:rPr lang="en-US" sz="1200" dirty="0"/>
              <a:t>/ONG?</a:t>
            </a:r>
          </a:p>
          <a:p>
            <a:r>
              <a:rPr lang="en-US" sz="1200" dirty="0" err="1"/>
              <a:t>Creio</a:t>
            </a:r>
            <a:r>
              <a:rPr lang="en-US" sz="1200" dirty="0"/>
              <a:t> que a forma </a:t>
            </a:r>
            <a:r>
              <a:rPr lang="en-US" sz="1200" dirty="0" err="1"/>
              <a:t>mais</a:t>
            </a:r>
            <a:r>
              <a:rPr lang="en-US" sz="1200" dirty="0"/>
              <a:t> </a:t>
            </a:r>
            <a:r>
              <a:rPr lang="en-US" sz="1200" dirty="0" err="1"/>
              <a:t>fácil</a:t>
            </a:r>
            <a:r>
              <a:rPr lang="en-US" sz="1200" dirty="0"/>
              <a:t> de se </a:t>
            </a:r>
            <a:r>
              <a:rPr lang="en-US" sz="1200" dirty="0" err="1"/>
              <a:t>comunicar</a:t>
            </a:r>
            <a:r>
              <a:rPr lang="en-US" sz="1200" dirty="0"/>
              <a:t> </a:t>
            </a:r>
            <a:r>
              <a:rPr lang="en-US" sz="1200" dirty="0" err="1"/>
              <a:t>é</a:t>
            </a:r>
            <a:r>
              <a:rPr lang="en-US" sz="1200" dirty="0"/>
              <a:t> via apps/</a:t>
            </a:r>
            <a:r>
              <a:rPr lang="en-US" sz="1200" dirty="0" err="1"/>
              <a:t>plataformas</a:t>
            </a:r>
            <a:r>
              <a:rPr lang="en-US" sz="1200" dirty="0"/>
              <a:t> e e-mail.</a:t>
            </a:r>
          </a:p>
          <a:p>
            <a:endParaRPr lang="en-US" sz="1200" dirty="0"/>
          </a:p>
          <a:p>
            <a:r>
              <a:rPr lang="en-US" sz="1200" dirty="0"/>
              <a:t>11. </a:t>
            </a:r>
            <a:r>
              <a:rPr lang="en-US" sz="1200" dirty="0" err="1"/>
              <a:t>Você</a:t>
            </a:r>
            <a:r>
              <a:rPr lang="en-US" sz="1200" dirty="0"/>
              <a:t> </a:t>
            </a:r>
            <a:r>
              <a:rPr lang="en-US" sz="1200" dirty="0" err="1"/>
              <a:t>conhece</a:t>
            </a:r>
            <a:r>
              <a:rPr lang="en-US" sz="1200" dirty="0"/>
              <a:t> </a:t>
            </a:r>
            <a:r>
              <a:rPr lang="en-US" sz="1200" dirty="0" err="1"/>
              <a:t>algum</a:t>
            </a:r>
            <a:r>
              <a:rPr lang="en-US" sz="1200" dirty="0"/>
              <a:t> </a:t>
            </a:r>
            <a:r>
              <a:rPr lang="en-US" sz="1200" dirty="0" err="1"/>
              <a:t>meio</a:t>
            </a:r>
            <a:r>
              <a:rPr lang="en-US" sz="1200" dirty="0"/>
              <a:t> digital que </a:t>
            </a:r>
            <a:r>
              <a:rPr lang="en-US" sz="1200" dirty="0" err="1"/>
              <a:t>faça</a:t>
            </a:r>
            <a:r>
              <a:rPr lang="en-US" sz="1200" dirty="0"/>
              <a:t> a </a:t>
            </a:r>
            <a:r>
              <a:rPr lang="en-US" sz="1200" dirty="0" err="1"/>
              <a:t>comunicação</a:t>
            </a:r>
            <a:r>
              <a:rPr lang="en-US" sz="1200" dirty="0"/>
              <a:t> entre ONGs e </a:t>
            </a:r>
            <a:r>
              <a:rPr lang="en-US" sz="1200" dirty="0" err="1"/>
              <a:t>voluntários</a:t>
            </a:r>
            <a:r>
              <a:rPr lang="en-US" sz="1200" dirty="0"/>
              <a:t>? Se sim, qual? </a:t>
            </a:r>
            <a:r>
              <a:rPr lang="en-US" sz="1200" dirty="0" err="1"/>
              <a:t>Tem</a:t>
            </a:r>
            <a:r>
              <a:rPr lang="en-US" sz="1200" dirty="0"/>
              <a:t>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explicar</a:t>
            </a:r>
            <a:r>
              <a:rPr lang="en-US" sz="1200" dirty="0"/>
              <a:t> </a:t>
            </a:r>
            <a:r>
              <a:rPr lang="en-US" sz="1200" dirty="0" err="1"/>
              <a:t>brevemente</a:t>
            </a:r>
            <a:r>
              <a:rPr lang="en-US" sz="1200" dirty="0"/>
              <a:t>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funciona</a:t>
            </a:r>
            <a:r>
              <a:rPr lang="en-US" sz="1200" dirty="0"/>
              <a:t>?</a:t>
            </a:r>
          </a:p>
          <a:p>
            <a:r>
              <a:rPr lang="en-US" sz="1200" dirty="0" err="1"/>
              <a:t>Pessoalmente</a:t>
            </a:r>
            <a:r>
              <a:rPr lang="en-US" sz="1200" dirty="0"/>
              <a:t>, </a:t>
            </a:r>
            <a:r>
              <a:rPr lang="en-US" sz="1200" dirty="0" err="1"/>
              <a:t>conheço</a:t>
            </a:r>
            <a:r>
              <a:rPr lang="en-US" sz="1200" dirty="0"/>
              <a:t> e </a:t>
            </a:r>
            <a:r>
              <a:rPr lang="en-US" sz="1200" dirty="0" err="1"/>
              <a:t>já</a:t>
            </a:r>
            <a:r>
              <a:rPr lang="en-US" sz="1200" dirty="0"/>
              <a:t> </a:t>
            </a:r>
            <a:r>
              <a:rPr lang="en-US" sz="1200" dirty="0" err="1"/>
              <a:t>utilizei</a:t>
            </a:r>
            <a:r>
              <a:rPr lang="en-US" sz="1200" dirty="0"/>
              <a:t> a </a:t>
            </a:r>
            <a:r>
              <a:rPr lang="en-US" sz="1200" dirty="0" err="1"/>
              <a:t>plataforma</a:t>
            </a:r>
            <a:r>
              <a:rPr lang="en-US" sz="1200" dirty="0"/>
              <a:t> </a:t>
            </a:r>
            <a:r>
              <a:rPr lang="en-US" sz="1200" dirty="0" err="1"/>
              <a:t>Atados</a:t>
            </a:r>
            <a:r>
              <a:rPr lang="en-US" sz="1200" dirty="0"/>
              <a:t>, que </a:t>
            </a:r>
            <a:r>
              <a:rPr lang="en-US" sz="1200" dirty="0" err="1"/>
              <a:t>une</a:t>
            </a:r>
            <a:r>
              <a:rPr lang="en-US" sz="1200" dirty="0"/>
              <a:t> </a:t>
            </a:r>
            <a:r>
              <a:rPr lang="en-US" sz="1200" dirty="0" err="1"/>
              <a:t>voluntários</a:t>
            </a:r>
            <a:r>
              <a:rPr lang="en-US" sz="1200" dirty="0"/>
              <a:t> e </a:t>
            </a:r>
            <a:r>
              <a:rPr lang="en-US" sz="1200" dirty="0" err="1"/>
              <a:t>voluntariados</a:t>
            </a:r>
            <a:r>
              <a:rPr lang="en-US" sz="1200" dirty="0"/>
              <a:t> de </a:t>
            </a:r>
            <a:r>
              <a:rPr lang="en-US" sz="1200" dirty="0" err="1"/>
              <a:t>diversos</a:t>
            </a:r>
            <a:r>
              <a:rPr lang="en-US" sz="1200" dirty="0"/>
              <a:t> </a:t>
            </a:r>
            <a:r>
              <a:rPr lang="en-US" sz="1200" dirty="0" err="1"/>
              <a:t>tipos</a:t>
            </a:r>
            <a:r>
              <a:rPr lang="en-US" sz="1200" dirty="0"/>
              <a:t> e </a:t>
            </a:r>
            <a:r>
              <a:rPr lang="en-US" sz="1200" dirty="0" err="1"/>
              <a:t>estilos</a:t>
            </a:r>
            <a:r>
              <a:rPr lang="en-US" sz="1200" dirty="0"/>
              <a:t>. O </a:t>
            </a:r>
            <a:r>
              <a:rPr lang="en-US" sz="1200" dirty="0" err="1"/>
              <a:t>Atados</a:t>
            </a:r>
            <a:r>
              <a:rPr lang="en-US" sz="1200" dirty="0"/>
              <a:t> atua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região</a:t>
            </a:r>
            <a:r>
              <a:rPr lang="en-US" sz="1200" dirty="0"/>
              <a:t> </a:t>
            </a:r>
            <a:r>
              <a:rPr lang="en-US" sz="1200" dirty="0" err="1"/>
              <a:t>metropolitana</a:t>
            </a:r>
            <a:r>
              <a:rPr lang="en-US" sz="1200" dirty="0"/>
              <a:t> de São Paulo (SP), Grande Rio de Janeiro (RJ), Brasília (DF) e Grande </a:t>
            </a:r>
            <a:r>
              <a:rPr lang="en-US" sz="1200" dirty="0" err="1"/>
              <a:t>Florianópolis</a:t>
            </a:r>
            <a:r>
              <a:rPr lang="en-US" sz="1200" dirty="0"/>
              <a:t> (SC). E no </a:t>
            </a:r>
            <a:r>
              <a:rPr lang="en-US" sz="1200" dirty="0" err="1"/>
              <a:t>Brasil</a:t>
            </a:r>
            <a:r>
              <a:rPr lang="en-US" sz="1200" dirty="0"/>
              <a:t> </a:t>
            </a:r>
            <a:r>
              <a:rPr lang="en-US" sz="1200" dirty="0" err="1"/>
              <a:t>inteiro</a:t>
            </a:r>
            <a:r>
              <a:rPr lang="en-US" sz="1200" dirty="0"/>
              <a:t> com </a:t>
            </a:r>
            <a:r>
              <a:rPr lang="en-US" sz="1200" dirty="0" err="1"/>
              <a:t>vagas</a:t>
            </a:r>
            <a:r>
              <a:rPr lang="en-US" sz="1200" dirty="0"/>
              <a:t> de </a:t>
            </a:r>
            <a:r>
              <a:rPr lang="en-US" sz="1200" dirty="0" err="1"/>
              <a:t>trabalho</a:t>
            </a:r>
            <a:r>
              <a:rPr lang="en-US" sz="1200" dirty="0"/>
              <a:t> </a:t>
            </a:r>
            <a:r>
              <a:rPr lang="en-US" sz="1200" dirty="0" err="1"/>
              <a:t>voluntário</a:t>
            </a:r>
            <a:r>
              <a:rPr lang="en-US" sz="1200" dirty="0"/>
              <a:t> </a:t>
            </a:r>
            <a:r>
              <a:rPr lang="en-US" sz="1200" dirty="0" err="1"/>
              <a:t>remoto</a:t>
            </a:r>
            <a:r>
              <a:rPr lang="en-US" sz="1200" dirty="0"/>
              <a:t>.</a:t>
            </a:r>
          </a:p>
          <a:p>
            <a:r>
              <a:rPr lang="en-US" sz="1200" dirty="0"/>
              <a:t>A </a:t>
            </a:r>
            <a:r>
              <a:rPr lang="en-US" sz="1200" dirty="0" err="1"/>
              <a:t>plataforma</a:t>
            </a:r>
            <a:r>
              <a:rPr lang="en-US" sz="1200" dirty="0"/>
              <a:t> </a:t>
            </a:r>
            <a:r>
              <a:rPr lang="en-US" sz="1200" dirty="0" err="1"/>
              <a:t>funciona</a:t>
            </a:r>
            <a:r>
              <a:rPr lang="en-US" sz="1200" dirty="0"/>
              <a:t>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qualquer</a:t>
            </a:r>
            <a:r>
              <a:rPr lang="en-US" sz="1200" dirty="0"/>
              <a:t> </a:t>
            </a:r>
            <a:r>
              <a:rPr lang="en-US" sz="1200" dirty="0" err="1"/>
              <a:t>outra</a:t>
            </a:r>
            <a:r>
              <a:rPr lang="en-US" sz="1200" dirty="0"/>
              <a:t>, </a:t>
            </a:r>
            <a:r>
              <a:rPr lang="en-US" sz="1200" dirty="0" err="1"/>
              <a:t>mostrando</a:t>
            </a:r>
            <a:r>
              <a:rPr lang="en-US" sz="1200" dirty="0"/>
              <a:t> as </a:t>
            </a:r>
            <a:r>
              <a:rPr lang="en-US" sz="1200" dirty="0" err="1"/>
              <a:t>oportunidades</a:t>
            </a:r>
            <a:r>
              <a:rPr lang="en-US" sz="1200" dirty="0"/>
              <a:t> </a:t>
            </a:r>
            <a:r>
              <a:rPr lang="en-US" sz="1200" dirty="0" err="1"/>
              <a:t>próximas</a:t>
            </a:r>
            <a:r>
              <a:rPr lang="en-US" sz="1200" dirty="0"/>
              <a:t> a </a:t>
            </a:r>
            <a:r>
              <a:rPr lang="en-US" sz="1200" dirty="0" err="1"/>
              <a:t>você</a:t>
            </a:r>
            <a:r>
              <a:rPr lang="en-US" sz="1200" dirty="0"/>
              <a:t>, com </a:t>
            </a:r>
            <a:r>
              <a:rPr lang="en-US" sz="1200" dirty="0" err="1"/>
              <a:t>informações</a:t>
            </a:r>
            <a:r>
              <a:rPr lang="en-US" sz="1200" dirty="0"/>
              <a:t> </a:t>
            </a:r>
            <a:r>
              <a:rPr lang="en-US" sz="1200" dirty="0" err="1"/>
              <a:t>sobre</a:t>
            </a:r>
            <a:r>
              <a:rPr lang="en-US" sz="1200" dirty="0"/>
              <a:t> o </a:t>
            </a:r>
            <a:r>
              <a:rPr lang="en-US" sz="1200" dirty="0" err="1"/>
              <a:t>projeto</a:t>
            </a:r>
            <a:r>
              <a:rPr lang="en-US" sz="1200" dirty="0"/>
              <a:t> e/</a:t>
            </a:r>
            <a:r>
              <a:rPr lang="en-US" sz="1200" dirty="0" err="1"/>
              <a:t>ou</a:t>
            </a:r>
            <a:r>
              <a:rPr lang="en-US" sz="1200" dirty="0"/>
              <a:t> o </a:t>
            </a:r>
            <a:r>
              <a:rPr lang="en-US" sz="1200" dirty="0" err="1"/>
              <a:t>evento</a:t>
            </a:r>
            <a:r>
              <a:rPr lang="en-US" sz="1200" dirty="0"/>
              <a:t>, </a:t>
            </a:r>
            <a:r>
              <a:rPr lang="en-US" sz="1200" dirty="0" err="1"/>
              <a:t>bem</a:t>
            </a:r>
            <a:r>
              <a:rPr lang="en-US" sz="1200" dirty="0"/>
              <a:t> </a:t>
            </a:r>
            <a:r>
              <a:rPr lang="en-US" sz="1200" dirty="0" err="1"/>
              <a:t>como</a:t>
            </a:r>
            <a:r>
              <a:rPr lang="en-US" sz="1200" dirty="0"/>
              <a:t> o </a:t>
            </a:r>
            <a:r>
              <a:rPr lang="en-US" sz="1200" dirty="0" err="1"/>
              <a:t>contato</a:t>
            </a:r>
            <a:r>
              <a:rPr lang="en-US" sz="1200" dirty="0"/>
              <a:t> da ONG e </a:t>
            </a:r>
            <a:r>
              <a:rPr lang="en-US" sz="1200" dirty="0" err="1"/>
              <a:t>outras</a:t>
            </a:r>
            <a:r>
              <a:rPr lang="en-US" sz="1200" dirty="0"/>
              <a:t> </a:t>
            </a:r>
            <a:r>
              <a:rPr lang="en-US" sz="1200" dirty="0" err="1"/>
              <a:t>informações</a:t>
            </a:r>
            <a:r>
              <a:rPr lang="en-US" sz="1200" dirty="0"/>
              <a:t> </a:t>
            </a:r>
            <a:r>
              <a:rPr lang="en-US" sz="1200" dirty="0" err="1"/>
              <a:t>relevantes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Além</a:t>
            </a:r>
            <a:r>
              <a:rPr lang="en-US" sz="1200" dirty="0"/>
              <a:t> </a:t>
            </a:r>
            <a:r>
              <a:rPr lang="en-US" sz="1200" dirty="0" err="1"/>
              <a:t>dela</a:t>
            </a:r>
            <a:r>
              <a:rPr lang="en-US" sz="1200" dirty="0"/>
              <a:t>, </a:t>
            </a:r>
            <a:r>
              <a:rPr lang="en-US" sz="1200" dirty="0" err="1"/>
              <a:t>conheço</a:t>
            </a:r>
            <a:r>
              <a:rPr lang="en-US" sz="1200" dirty="0"/>
              <a:t> </a:t>
            </a:r>
            <a:r>
              <a:rPr lang="en-US" sz="1200" dirty="0" err="1"/>
              <a:t>também</a:t>
            </a:r>
            <a:r>
              <a:rPr lang="en-US" sz="1200" dirty="0"/>
              <a:t> a </a:t>
            </a:r>
            <a:r>
              <a:rPr lang="en-US" sz="1200" dirty="0" err="1"/>
              <a:t>Worldpackes</a:t>
            </a:r>
            <a:r>
              <a:rPr lang="en-US" sz="1200" dirty="0"/>
              <a:t> e a </a:t>
            </a:r>
            <a:r>
              <a:rPr lang="en-US" sz="1200" dirty="0" err="1"/>
              <a:t>Workaway</a:t>
            </a:r>
            <a:r>
              <a:rPr lang="en-US" sz="1200" dirty="0"/>
              <a:t>, que </a:t>
            </a:r>
            <a:r>
              <a:rPr lang="en-US" sz="1200" dirty="0" err="1"/>
              <a:t>ainda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utilizei</a:t>
            </a:r>
            <a:r>
              <a:rPr lang="en-US" sz="1200" dirty="0"/>
              <a:t>, mas que </a:t>
            </a:r>
            <a:r>
              <a:rPr lang="en-US" sz="1200" dirty="0" err="1"/>
              <a:t>funcionam</a:t>
            </a:r>
            <a:r>
              <a:rPr lang="en-US" sz="1200" dirty="0"/>
              <a:t> de </a:t>
            </a:r>
            <a:r>
              <a:rPr lang="en-US" sz="1200" dirty="0" err="1"/>
              <a:t>maneira</a:t>
            </a:r>
            <a:r>
              <a:rPr lang="en-US" sz="1200" dirty="0"/>
              <a:t> </a:t>
            </a:r>
            <a:r>
              <a:rPr lang="en-US" sz="1200" dirty="0" err="1"/>
              <a:t>semelhante</a:t>
            </a:r>
            <a:r>
              <a:rPr lang="en-US" sz="1200" dirty="0"/>
              <a:t>,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âmbito</a:t>
            </a:r>
            <a:r>
              <a:rPr lang="en-US" sz="1200" dirty="0"/>
              <a:t> </a:t>
            </a:r>
            <a:r>
              <a:rPr lang="en-US" sz="1200" dirty="0" err="1"/>
              <a:t>mundial</a:t>
            </a:r>
            <a:r>
              <a:rPr lang="en-US" sz="1200" dirty="0"/>
              <a:t>.</a:t>
            </a:r>
            <a:endParaRPr lang="en-BR" sz="1200" dirty="0"/>
          </a:p>
        </p:txBody>
      </p:sp>
    </p:spTree>
    <p:extLst>
      <p:ext uri="{BB962C8B-B14F-4D97-AF65-F5344CB8AC3E}">
        <p14:creationId xmlns:p14="http://schemas.microsoft.com/office/powerpoint/2010/main" val="69784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399533-30B8-374E-8CFB-AE1A3E1425D8}"/>
              </a:ext>
            </a:extLst>
          </p:cNvPr>
          <p:cNvSpPr txBox="1"/>
          <p:nvPr/>
        </p:nvSpPr>
        <p:spPr>
          <a:xfrm>
            <a:off x="1" y="0"/>
            <a:ext cx="12060194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Juliana – ProMigra</a:t>
            </a:r>
          </a:p>
          <a:p>
            <a:r>
              <a:rPr lang="en-US" sz="1400" dirty="0"/>
              <a:t>[PROMIGRA - </a:t>
            </a:r>
            <a:r>
              <a:rPr lang="en-US" sz="1400" dirty="0" err="1"/>
              <a:t>processo</a:t>
            </a:r>
            <a:r>
              <a:rPr lang="en-US" sz="1400" dirty="0"/>
              <a:t> </a:t>
            </a:r>
            <a:r>
              <a:rPr lang="en-US" sz="1400" dirty="0" err="1"/>
              <a:t>seletivo</a:t>
            </a:r>
            <a:r>
              <a:rPr lang="en-US" sz="1400" dirty="0"/>
              <a:t>]</a:t>
            </a:r>
          </a:p>
          <a:p>
            <a:endParaRPr lang="en-US" sz="1400" dirty="0"/>
          </a:p>
          <a:p>
            <a:r>
              <a:rPr lang="en-US" sz="1400" dirty="0" err="1"/>
              <a:t>Observações</a:t>
            </a:r>
            <a:r>
              <a:rPr lang="en-US" sz="1400" dirty="0"/>
              <a:t> </a:t>
            </a:r>
            <a:r>
              <a:rPr lang="en-US" sz="1400" dirty="0" err="1"/>
              <a:t>iniciais</a:t>
            </a:r>
            <a:r>
              <a:rPr lang="en-US" sz="1400" dirty="0"/>
              <a:t> </a:t>
            </a:r>
          </a:p>
          <a:p>
            <a:r>
              <a:rPr lang="en-US" sz="1400" dirty="0"/>
              <a:t>- As </a:t>
            </a:r>
            <a:r>
              <a:rPr lang="en-US" sz="1400" dirty="0" err="1"/>
              <a:t>respostas</a:t>
            </a:r>
            <a:r>
              <a:rPr lang="en-US" sz="1400" dirty="0"/>
              <a:t> </a:t>
            </a:r>
            <a:r>
              <a:rPr lang="en-US" sz="1400" dirty="0" err="1"/>
              <a:t>são</a:t>
            </a:r>
            <a:r>
              <a:rPr lang="en-US" sz="1400" dirty="0"/>
              <a:t> </a:t>
            </a:r>
            <a:r>
              <a:rPr lang="en-US" sz="1400" dirty="0" err="1"/>
              <a:t>relacionadas</a:t>
            </a:r>
            <a:r>
              <a:rPr lang="en-US" sz="1400" dirty="0"/>
              <a:t> </a:t>
            </a:r>
            <a:r>
              <a:rPr lang="en-US" sz="1400" dirty="0" err="1"/>
              <a:t>ao</a:t>
            </a:r>
            <a:r>
              <a:rPr lang="en-US" sz="1400" dirty="0"/>
              <a:t> </a:t>
            </a:r>
            <a:r>
              <a:rPr lang="en-US" sz="1400" dirty="0" err="1"/>
              <a:t>ProMigra</a:t>
            </a:r>
            <a:r>
              <a:rPr lang="en-US" sz="1400" dirty="0"/>
              <a:t> – </a:t>
            </a:r>
            <a:r>
              <a:rPr lang="en-US" sz="1400" dirty="0" err="1"/>
              <a:t>extensão</a:t>
            </a:r>
            <a:r>
              <a:rPr lang="en-US" sz="1400" dirty="0"/>
              <a:t> </a:t>
            </a:r>
            <a:r>
              <a:rPr lang="en-US" sz="1400" dirty="0" err="1"/>
              <a:t>ligada</a:t>
            </a:r>
            <a:r>
              <a:rPr lang="en-US" sz="1400" dirty="0"/>
              <a:t> </a:t>
            </a:r>
            <a:r>
              <a:rPr lang="en-US" sz="1400" dirty="0" err="1"/>
              <a:t>à</a:t>
            </a:r>
            <a:r>
              <a:rPr lang="en-US" sz="1400" dirty="0"/>
              <a:t> </a:t>
            </a:r>
            <a:r>
              <a:rPr lang="en-US" sz="1400" dirty="0" err="1"/>
              <a:t>Faculdade</a:t>
            </a:r>
            <a:r>
              <a:rPr lang="en-US" sz="1400" dirty="0"/>
              <a:t> de </a:t>
            </a:r>
            <a:r>
              <a:rPr lang="en-US" sz="1400" dirty="0" err="1"/>
              <a:t>Direito</a:t>
            </a:r>
            <a:r>
              <a:rPr lang="en-US" sz="1400" dirty="0"/>
              <a:t> da USP. </a:t>
            </a:r>
            <a:r>
              <a:rPr lang="en-US" sz="1400" dirty="0" err="1"/>
              <a:t>É</a:t>
            </a:r>
            <a:r>
              <a:rPr lang="en-US" sz="1400" dirty="0"/>
              <a:t>, no </a:t>
            </a:r>
            <a:r>
              <a:rPr lang="en-US" sz="1400" dirty="0" err="1"/>
              <a:t>entanto</a:t>
            </a:r>
            <a:r>
              <a:rPr lang="en-US" sz="1400" dirty="0"/>
              <a:t>, </a:t>
            </a:r>
            <a:r>
              <a:rPr lang="en-US" sz="1400" dirty="0" err="1"/>
              <a:t>muito</a:t>
            </a:r>
            <a:r>
              <a:rPr lang="en-US" sz="1400" dirty="0"/>
              <a:t> </a:t>
            </a:r>
            <a:r>
              <a:rPr lang="en-US" sz="1400" dirty="0" err="1"/>
              <a:t>semelhante</a:t>
            </a:r>
            <a:r>
              <a:rPr lang="en-US" sz="1400" dirty="0"/>
              <a:t> a </a:t>
            </a:r>
            <a:r>
              <a:rPr lang="en-US" sz="1400" dirty="0" err="1"/>
              <a:t>uma</a:t>
            </a:r>
            <a:r>
              <a:rPr lang="en-US" sz="1400" dirty="0"/>
              <a:t> ONG - </a:t>
            </a:r>
            <a:r>
              <a:rPr lang="en-US" sz="1400" dirty="0" err="1"/>
              <a:t>atividades</a:t>
            </a:r>
            <a:r>
              <a:rPr lang="en-US" sz="1400" dirty="0"/>
              <a:t> </a:t>
            </a:r>
            <a:r>
              <a:rPr lang="en-US" sz="1400" dirty="0" err="1"/>
              <a:t>exercidas</a:t>
            </a:r>
            <a:r>
              <a:rPr lang="en-US" sz="1400" dirty="0"/>
              <a:t>, </a:t>
            </a:r>
            <a:r>
              <a:rPr lang="en-US" sz="1400" dirty="0" err="1"/>
              <a:t>liberdade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organização</a:t>
            </a:r>
            <a:r>
              <a:rPr lang="en-US" sz="1400" dirty="0"/>
              <a:t> interna, </a:t>
            </a:r>
            <a:r>
              <a:rPr lang="en-US" sz="1400" dirty="0" err="1"/>
              <a:t>incluindo</a:t>
            </a:r>
            <a:r>
              <a:rPr lang="en-US" sz="1400" dirty="0"/>
              <a:t> modo de </a:t>
            </a:r>
            <a:r>
              <a:rPr lang="en-US" sz="1400" dirty="0" err="1"/>
              <a:t>seleção</a:t>
            </a:r>
            <a:r>
              <a:rPr lang="en-US" sz="1400" dirty="0"/>
              <a:t> de nova(o)s </a:t>
            </a:r>
            <a:r>
              <a:rPr lang="en-US" sz="1400" dirty="0" err="1"/>
              <a:t>integrantes</a:t>
            </a:r>
            <a:r>
              <a:rPr lang="en-US" sz="1400" dirty="0"/>
              <a:t>. 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relação</a:t>
            </a:r>
            <a:r>
              <a:rPr lang="en-US" sz="1400" dirty="0"/>
              <a:t> </a:t>
            </a:r>
            <a:r>
              <a:rPr lang="en-US" sz="1400" dirty="0" err="1"/>
              <a:t>à</a:t>
            </a:r>
            <a:r>
              <a:rPr lang="en-US" sz="1400" dirty="0"/>
              <a:t> </a:t>
            </a:r>
            <a:r>
              <a:rPr lang="en-US" sz="1400" dirty="0" err="1"/>
              <a:t>estrutura</a:t>
            </a:r>
            <a:r>
              <a:rPr lang="en-US" sz="1400" dirty="0"/>
              <a:t> interna, o </a:t>
            </a:r>
            <a:r>
              <a:rPr lang="en-US" sz="1400" dirty="0" err="1"/>
              <a:t>ProMigra</a:t>
            </a:r>
            <a:r>
              <a:rPr lang="en-US" sz="1400" dirty="0"/>
              <a:t> se </a:t>
            </a:r>
            <a:r>
              <a:rPr lang="en-US" sz="1400" dirty="0" err="1"/>
              <a:t>pretende</a:t>
            </a:r>
            <a:r>
              <a:rPr lang="en-US" sz="1400" dirty="0"/>
              <a:t> horizontal. </a:t>
            </a:r>
            <a:r>
              <a:rPr lang="en-US" sz="1400" dirty="0" err="1"/>
              <a:t>Isto</a:t>
            </a:r>
            <a:r>
              <a:rPr lang="en-US" sz="1400" dirty="0"/>
              <a:t> </a:t>
            </a:r>
            <a:r>
              <a:rPr lang="en-US" sz="1400" dirty="0" err="1"/>
              <a:t>significa</a:t>
            </a:r>
            <a:r>
              <a:rPr lang="en-US" sz="1400" dirty="0"/>
              <a:t> que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processos</a:t>
            </a:r>
            <a:r>
              <a:rPr lang="en-US" sz="1400" dirty="0"/>
              <a:t> </a:t>
            </a:r>
            <a:r>
              <a:rPr lang="en-US" sz="1400" dirty="0" err="1"/>
              <a:t>decisórios</a:t>
            </a:r>
            <a:r>
              <a:rPr lang="en-US" sz="1400" dirty="0"/>
              <a:t> </a:t>
            </a:r>
            <a:r>
              <a:rPr lang="en-US" sz="1400" dirty="0" err="1"/>
              <a:t>são</a:t>
            </a:r>
            <a:r>
              <a:rPr lang="en-US" sz="1400" dirty="0"/>
              <a:t> </a:t>
            </a:r>
            <a:r>
              <a:rPr lang="en-US" sz="1400" dirty="0" err="1"/>
              <a:t>tomados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conjunto e </a:t>
            </a:r>
            <a:r>
              <a:rPr lang="en-US" sz="1400" dirty="0" err="1"/>
              <a:t>abertos</a:t>
            </a:r>
            <a:r>
              <a:rPr lang="en-US" sz="1400" dirty="0"/>
              <a:t> a </a:t>
            </a:r>
            <a:r>
              <a:rPr lang="en-US" sz="1400" dirty="0" err="1"/>
              <a:t>todos</a:t>
            </a:r>
            <a:r>
              <a:rPr lang="en-US" sz="1400" dirty="0"/>
              <a:t> no </a:t>
            </a:r>
            <a:r>
              <a:rPr lang="en-US" sz="1400" dirty="0" err="1"/>
              <a:t>grupo</a:t>
            </a:r>
            <a:r>
              <a:rPr lang="en-US" sz="1400" dirty="0"/>
              <a:t>, dentro do </a:t>
            </a:r>
            <a:r>
              <a:rPr lang="en-US" sz="1400" dirty="0" err="1"/>
              <a:t>possível</a:t>
            </a:r>
            <a:r>
              <a:rPr lang="en-US" sz="1400" dirty="0"/>
              <a:t> (mas </a:t>
            </a:r>
            <a:r>
              <a:rPr lang="en-US" sz="1400" dirty="0" err="1"/>
              <a:t>pode</a:t>
            </a:r>
            <a:r>
              <a:rPr lang="en-US" sz="1400" dirty="0"/>
              <a:t> </a:t>
            </a:r>
            <a:r>
              <a:rPr lang="en-US" sz="1400" dirty="0" err="1"/>
              <a:t>demorar</a:t>
            </a:r>
            <a:r>
              <a:rPr lang="en-US" sz="1400" dirty="0"/>
              <a:t> um </a:t>
            </a:r>
            <a:r>
              <a:rPr lang="en-US" sz="1400" dirty="0" err="1"/>
              <a:t>pouco</a:t>
            </a:r>
            <a:r>
              <a:rPr lang="en-US" sz="1400" dirty="0"/>
              <a:t>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procedimentos</a:t>
            </a:r>
            <a:r>
              <a:rPr lang="en-US" sz="1400" dirty="0"/>
              <a:t>, pela </a:t>
            </a:r>
            <a:r>
              <a:rPr lang="en-US" sz="1400" dirty="0" err="1"/>
              <a:t>necessidade</a:t>
            </a:r>
            <a:r>
              <a:rPr lang="en-US" sz="1400" dirty="0"/>
              <a:t> de </a:t>
            </a:r>
            <a:r>
              <a:rPr lang="en-US" sz="1400" dirty="0" err="1"/>
              <a:t>validação</a:t>
            </a:r>
            <a:r>
              <a:rPr lang="en-US" sz="1400" dirty="0"/>
              <a:t> interna - </a:t>
            </a:r>
            <a:r>
              <a:rPr lang="en-US" sz="1400" dirty="0" err="1"/>
              <a:t>inclui</a:t>
            </a:r>
            <a:r>
              <a:rPr lang="en-US" sz="1400" dirty="0"/>
              <a:t> </a:t>
            </a:r>
            <a:r>
              <a:rPr lang="en-US" sz="1400" dirty="0" err="1"/>
              <a:t>processos</a:t>
            </a:r>
            <a:r>
              <a:rPr lang="en-US" sz="1400" dirty="0"/>
              <a:t> </a:t>
            </a:r>
            <a:r>
              <a:rPr lang="en-US" sz="1400" dirty="0" err="1"/>
              <a:t>seletivos</a:t>
            </a:r>
            <a:r>
              <a:rPr lang="en-US" sz="1400" dirty="0"/>
              <a:t>).</a:t>
            </a:r>
          </a:p>
          <a:p>
            <a:endParaRPr lang="en-US" sz="1400" dirty="0"/>
          </a:p>
          <a:p>
            <a:r>
              <a:rPr lang="en-US" sz="1400" dirty="0"/>
              <a:t>1. Como </a:t>
            </a:r>
            <a:r>
              <a:rPr lang="en-US" sz="1400" dirty="0" err="1"/>
              <a:t>é</a:t>
            </a:r>
            <a:r>
              <a:rPr lang="en-US" sz="1400" dirty="0"/>
              <a:t> o </a:t>
            </a:r>
            <a:r>
              <a:rPr lang="en-US" sz="1400" dirty="0" err="1"/>
              <a:t>processo</a:t>
            </a:r>
            <a:r>
              <a:rPr lang="en-US" sz="1400" dirty="0"/>
              <a:t> </a:t>
            </a:r>
            <a:r>
              <a:rPr lang="en-US" sz="1400" dirty="0" err="1"/>
              <a:t>seletivo</a:t>
            </a:r>
            <a:r>
              <a:rPr lang="en-US" sz="1400" dirty="0"/>
              <a:t> para </a:t>
            </a:r>
            <a:r>
              <a:rPr lang="en-US" sz="1400" dirty="0" err="1"/>
              <a:t>aceitar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pessoa</a:t>
            </a:r>
            <a:r>
              <a:rPr lang="en-US" sz="1400" dirty="0"/>
              <a:t> a </a:t>
            </a:r>
            <a:r>
              <a:rPr lang="en-US" sz="1400" dirty="0" err="1"/>
              <a:t>iniciar</a:t>
            </a:r>
            <a:r>
              <a:rPr lang="en-US" sz="1400" dirty="0"/>
              <a:t> o </a:t>
            </a:r>
            <a:r>
              <a:rPr lang="en-US" sz="1400" dirty="0" err="1"/>
              <a:t>trabalho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ONG? </a:t>
            </a:r>
            <a:r>
              <a:rPr lang="en-US" sz="1400" dirty="0" err="1"/>
              <a:t>Quanto</a:t>
            </a:r>
            <a:r>
              <a:rPr lang="en-US" sz="1400" dirty="0"/>
              <a:t> tempo </a:t>
            </a:r>
            <a:r>
              <a:rPr lang="en-US" sz="1400" dirty="0" err="1"/>
              <a:t>demora</a:t>
            </a:r>
            <a:r>
              <a:rPr lang="en-US" sz="1400" dirty="0"/>
              <a:t>?</a:t>
            </a:r>
          </a:p>
          <a:p>
            <a:r>
              <a:rPr lang="en-US" sz="1400" dirty="0"/>
              <a:t>- O </a:t>
            </a:r>
            <a:r>
              <a:rPr lang="en-US" sz="1400" dirty="0" err="1"/>
              <a:t>ProMigra</a:t>
            </a:r>
            <a:r>
              <a:rPr lang="en-US" sz="1400" dirty="0"/>
              <a:t> </a:t>
            </a:r>
            <a:r>
              <a:rPr lang="en-US" sz="1400" dirty="0" err="1"/>
              <a:t>é</a:t>
            </a:r>
            <a:r>
              <a:rPr lang="en-US" sz="1400" dirty="0"/>
              <a:t> </a:t>
            </a:r>
            <a:r>
              <a:rPr lang="en-US" sz="1400" dirty="0" err="1"/>
              <a:t>formado</a:t>
            </a:r>
            <a:r>
              <a:rPr lang="en-US" sz="1400" dirty="0"/>
              <a:t> por 4 </a:t>
            </a:r>
            <a:r>
              <a:rPr lang="en-US" sz="1400" dirty="0" err="1"/>
              <a:t>principais</a:t>
            </a:r>
            <a:r>
              <a:rPr lang="en-US" sz="1400" dirty="0"/>
              <a:t> </a:t>
            </a:r>
            <a:r>
              <a:rPr lang="en-US" sz="1400" dirty="0" err="1"/>
              <a:t>grupos</a:t>
            </a:r>
            <a:r>
              <a:rPr lang="en-US" sz="1400" dirty="0"/>
              <a:t> de </a:t>
            </a:r>
            <a:r>
              <a:rPr lang="en-US" sz="1400" dirty="0" err="1"/>
              <a:t>trabalho</a:t>
            </a:r>
            <a:r>
              <a:rPr lang="en-US" sz="1400" dirty="0"/>
              <a:t>. 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Há</a:t>
            </a:r>
            <a:r>
              <a:rPr lang="en-US" sz="1400" dirty="0"/>
              <a:t>, </a:t>
            </a:r>
            <a:r>
              <a:rPr lang="en-US" sz="1400" dirty="0" err="1"/>
              <a:t>ao</a:t>
            </a:r>
            <a:r>
              <a:rPr lang="en-US" sz="1400" dirty="0"/>
              <a:t> </a:t>
            </a:r>
            <a:r>
              <a:rPr lang="en-US" sz="1400" dirty="0" err="1"/>
              <a:t>menos</a:t>
            </a:r>
            <a:r>
              <a:rPr lang="en-US" sz="1400" dirty="0"/>
              <a:t>, um </a:t>
            </a:r>
            <a:r>
              <a:rPr lang="en-US" sz="1400" dirty="0" err="1"/>
              <a:t>processo</a:t>
            </a:r>
            <a:r>
              <a:rPr lang="en-US" sz="1400" dirty="0"/>
              <a:t> </a:t>
            </a:r>
            <a:r>
              <a:rPr lang="en-US" sz="1400" dirty="0" err="1"/>
              <a:t>seletivo</a:t>
            </a:r>
            <a:r>
              <a:rPr lang="en-US" sz="1400" dirty="0"/>
              <a:t> </a:t>
            </a:r>
            <a:r>
              <a:rPr lang="en-US" sz="1400" dirty="0" err="1"/>
              <a:t>geral</a:t>
            </a:r>
            <a:r>
              <a:rPr lang="en-US" sz="1400" dirty="0"/>
              <a:t> por </a:t>
            </a:r>
            <a:r>
              <a:rPr lang="en-US" sz="1400" dirty="0" err="1"/>
              <a:t>ano</a:t>
            </a:r>
            <a:r>
              <a:rPr lang="en-US" sz="1400" dirty="0"/>
              <a:t>, </a:t>
            </a:r>
            <a:r>
              <a:rPr lang="en-US" sz="1400" dirty="0" err="1"/>
              <a:t>podendo</a:t>
            </a:r>
            <a:r>
              <a:rPr lang="en-US" sz="1400" dirty="0"/>
              <a:t> </a:t>
            </a:r>
            <a:r>
              <a:rPr lang="en-US" sz="1400" dirty="0" err="1"/>
              <a:t>existir</a:t>
            </a:r>
            <a:r>
              <a:rPr lang="en-US" sz="1400" dirty="0"/>
              <a:t> outros </a:t>
            </a:r>
            <a:r>
              <a:rPr lang="en-US" sz="1400" dirty="0" err="1"/>
              <a:t>processos</a:t>
            </a:r>
            <a:r>
              <a:rPr lang="en-US" sz="1400" dirty="0"/>
              <a:t> </a:t>
            </a:r>
            <a:r>
              <a:rPr lang="en-US" sz="1400" dirty="0" err="1"/>
              <a:t>relacionados</a:t>
            </a:r>
            <a:r>
              <a:rPr lang="en-US" sz="1400" dirty="0"/>
              <a:t> </a:t>
            </a:r>
            <a:r>
              <a:rPr lang="en-US" sz="1400" dirty="0" err="1"/>
              <a:t>aos</a:t>
            </a:r>
            <a:r>
              <a:rPr lang="en-US" sz="1400" dirty="0"/>
              <a:t> GTS </a:t>
            </a:r>
            <a:r>
              <a:rPr lang="en-US" sz="1400" dirty="0" err="1"/>
              <a:t>específicos</a:t>
            </a:r>
            <a:r>
              <a:rPr lang="en-US" sz="1400" dirty="0"/>
              <a:t> </a:t>
            </a:r>
            <a:r>
              <a:rPr lang="en-US" sz="1400" dirty="0" err="1"/>
              <a:t>ao</a:t>
            </a:r>
            <a:r>
              <a:rPr lang="en-US" sz="1400" dirty="0"/>
              <a:t> </a:t>
            </a:r>
            <a:r>
              <a:rPr lang="en-US" sz="1400" dirty="0" err="1"/>
              <a:t>longo</a:t>
            </a:r>
            <a:r>
              <a:rPr lang="en-US" sz="1400" dirty="0"/>
              <a:t> do </a:t>
            </a:r>
            <a:r>
              <a:rPr lang="en-US" sz="1400" dirty="0" err="1"/>
              <a:t>ano</a:t>
            </a:r>
            <a:r>
              <a:rPr lang="en-US" sz="1400" dirty="0"/>
              <a:t>. </a:t>
            </a:r>
          </a:p>
          <a:p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Procedimento</a:t>
            </a:r>
            <a:r>
              <a:rPr lang="en-US" sz="1400" dirty="0"/>
              <a:t> de </a:t>
            </a:r>
            <a:r>
              <a:rPr lang="en-US" sz="1400" dirty="0" err="1"/>
              <a:t>processo</a:t>
            </a:r>
            <a:r>
              <a:rPr lang="en-US" sz="1400" dirty="0"/>
              <a:t> </a:t>
            </a:r>
            <a:r>
              <a:rPr lang="en-US" sz="1400" dirty="0" err="1"/>
              <a:t>seletivo</a:t>
            </a:r>
            <a:r>
              <a:rPr lang="en-US" sz="1400" dirty="0"/>
              <a:t>: </a:t>
            </a:r>
            <a:r>
              <a:rPr lang="en-US" sz="1400" dirty="0" err="1"/>
              <a:t>dividido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endParaRPr lang="en-US" sz="1400" dirty="0"/>
          </a:p>
          <a:p>
            <a:r>
              <a:rPr lang="en-US" sz="1400" dirty="0" err="1"/>
              <a:t>Fase</a:t>
            </a:r>
            <a:r>
              <a:rPr lang="en-US" sz="1400" dirty="0"/>
              <a:t> 1: interna – </a:t>
            </a:r>
            <a:r>
              <a:rPr lang="en-US" sz="1400" dirty="0" err="1"/>
              <a:t>verificação</a:t>
            </a:r>
            <a:r>
              <a:rPr lang="en-US" sz="1400" dirty="0"/>
              <a:t> de </a:t>
            </a:r>
            <a:r>
              <a:rPr lang="en-US" sz="1400" dirty="0" err="1"/>
              <a:t>necessidade</a:t>
            </a:r>
            <a:r>
              <a:rPr lang="en-US" sz="1400" dirty="0"/>
              <a:t> de </a:t>
            </a:r>
            <a:r>
              <a:rPr lang="en-US" sz="1400" dirty="0" err="1"/>
              <a:t>novos</a:t>
            </a:r>
            <a:r>
              <a:rPr lang="en-US" sz="1400" dirty="0"/>
              <a:t> </a:t>
            </a:r>
            <a:r>
              <a:rPr lang="en-US" sz="1400" dirty="0" err="1"/>
              <a:t>membros</a:t>
            </a:r>
            <a:r>
              <a:rPr lang="en-US" sz="1400" dirty="0"/>
              <a:t> e </a:t>
            </a:r>
            <a:r>
              <a:rPr lang="en-US" sz="1400" dirty="0" err="1"/>
              <a:t>validação</a:t>
            </a:r>
            <a:r>
              <a:rPr lang="en-US" sz="1400" dirty="0"/>
              <a:t> </a:t>
            </a:r>
            <a:r>
              <a:rPr lang="en-US" sz="1400" dirty="0" err="1"/>
              <a:t>conjunta</a:t>
            </a:r>
            <a:r>
              <a:rPr lang="en-US" sz="1400" dirty="0"/>
              <a:t> da </a:t>
            </a:r>
            <a:r>
              <a:rPr lang="en-US" sz="1400" dirty="0" err="1"/>
              <a:t>ideia</a:t>
            </a:r>
            <a:r>
              <a:rPr lang="en-US" sz="1400" dirty="0"/>
              <a:t> com o </a:t>
            </a:r>
            <a:r>
              <a:rPr lang="en-US" sz="1400" dirty="0" err="1"/>
              <a:t>grupo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reunião</a:t>
            </a:r>
            <a:r>
              <a:rPr lang="en-US" sz="1400" dirty="0"/>
              <a:t> </a:t>
            </a:r>
            <a:r>
              <a:rPr lang="en-US" sz="1400" dirty="0" err="1"/>
              <a:t>geral</a:t>
            </a:r>
            <a:r>
              <a:rPr lang="en-US" sz="1400" dirty="0"/>
              <a:t> (</a:t>
            </a:r>
            <a:r>
              <a:rPr lang="en-US" sz="1400" dirty="0" err="1"/>
              <a:t>ocorrem</a:t>
            </a:r>
            <a:r>
              <a:rPr lang="en-US" sz="1400" dirty="0"/>
              <a:t> a </a:t>
            </a:r>
            <a:r>
              <a:rPr lang="en-US" sz="1400" dirty="0" err="1"/>
              <a:t>cada</a:t>
            </a:r>
            <a:r>
              <a:rPr lang="en-US" sz="1400" dirty="0"/>
              <a:t> 15 d.)</a:t>
            </a:r>
          </a:p>
          <a:p>
            <a:r>
              <a:rPr lang="en-US" sz="1400" dirty="0" err="1"/>
              <a:t>Fase</a:t>
            </a:r>
            <a:r>
              <a:rPr lang="en-US" sz="1400" dirty="0"/>
              <a:t> 2: interna – </a:t>
            </a:r>
            <a:r>
              <a:rPr lang="en-US" sz="1400" dirty="0" err="1"/>
              <a:t>formação</a:t>
            </a:r>
            <a:r>
              <a:rPr lang="en-US" sz="1400" dirty="0"/>
              <a:t> de GT </a:t>
            </a:r>
            <a:r>
              <a:rPr lang="en-US" sz="1400" dirty="0" err="1"/>
              <a:t>específico</a:t>
            </a:r>
            <a:r>
              <a:rPr lang="en-US" sz="1400" dirty="0"/>
              <a:t> - </a:t>
            </a:r>
            <a:r>
              <a:rPr lang="en-US" sz="1400" dirty="0" err="1"/>
              <a:t>formado</a:t>
            </a:r>
            <a:r>
              <a:rPr lang="en-US" sz="1400" dirty="0"/>
              <a:t> um </a:t>
            </a:r>
            <a:r>
              <a:rPr lang="en-US" sz="1400" dirty="0" err="1"/>
              <a:t>grupo</a:t>
            </a:r>
            <a:r>
              <a:rPr lang="en-US" sz="1400" dirty="0"/>
              <a:t> de </a:t>
            </a:r>
            <a:r>
              <a:rPr lang="en-US" sz="1400" dirty="0" err="1"/>
              <a:t>trabalho</a:t>
            </a:r>
            <a:r>
              <a:rPr lang="en-US" sz="1400" dirty="0"/>
              <a:t> (</a:t>
            </a:r>
            <a:r>
              <a:rPr lang="en-US" sz="1400" dirty="0" err="1"/>
              <a:t>aberto</a:t>
            </a:r>
            <a:r>
              <a:rPr lang="en-US" sz="1400" dirty="0"/>
              <a:t> a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integrantes</a:t>
            </a:r>
            <a:r>
              <a:rPr lang="en-US" sz="1400" dirty="0"/>
              <a:t> do </a:t>
            </a:r>
            <a:r>
              <a:rPr lang="en-US" sz="1400" dirty="0" err="1"/>
              <a:t>ProMigra</a:t>
            </a:r>
            <a:r>
              <a:rPr lang="en-US" sz="1400" dirty="0"/>
              <a:t>) </a:t>
            </a:r>
            <a:r>
              <a:rPr lang="en-US" sz="1400" dirty="0" err="1"/>
              <a:t>específico</a:t>
            </a:r>
            <a:r>
              <a:rPr lang="en-US" sz="1400" dirty="0"/>
              <a:t> para o </a:t>
            </a:r>
            <a:r>
              <a:rPr lang="en-US" sz="1400" dirty="0" err="1"/>
              <a:t>processo</a:t>
            </a:r>
            <a:r>
              <a:rPr lang="en-US" sz="1400" dirty="0"/>
              <a:t> </a:t>
            </a:r>
            <a:r>
              <a:rPr lang="en-US" sz="1400" dirty="0" err="1"/>
              <a:t>seletivo</a:t>
            </a:r>
            <a:r>
              <a:rPr lang="en-US" sz="1400" dirty="0"/>
              <a:t> - </a:t>
            </a:r>
            <a:r>
              <a:rPr lang="en-US" sz="1400" dirty="0" err="1"/>
              <a:t>não</a:t>
            </a:r>
            <a:r>
              <a:rPr lang="en-US" sz="1400" dirty="0"/>
              <a:t> </a:t>
            </a:r>
            <a:r>
              <a:rPr lang="en-US" sz="1400" dirty="0" err="1"/>
              <a:t>temos</a:t>
            </a:r>
            <a:r>
              <a:rPr lang="en-US" sz="1400" dirty="0"/>
              <a:t> um "time de RH", </a:t>
            </a:r>
            <a:r>
              <a:rPr lang="en-US" sz="1400" dirty="0" err="1"/>
              <a:t>tudo</a:t>
            </a:r>
            <a:r>
              <a:rPr lang="en-US" sz="1400" dirty="0"/>
              <a:t> </a:t>
            </a:r>
            <a:r>
              <a:rPr lang="en-US" sz="1400" dirty="0" err="1"/>
              <a:t>é</a:t>
            </a:r>
            <a:r>
              <a:rPr lang="en-US" sz="1400" dirty="0"/>
              <a:t> </a:t>
            </a:r>
            <a:r>
              <a:rPr lang="en-US" sz="1400" dirty="0" err="1"/>
              <a:t>fluido</a:t>
            </a:r>
            <a:r>
              <a:rPr lang="en-US" sz="1400" dirty="0"/>
              <a:t> e </a:t>
            </a:r>
            <a:r>
              <a:rPr lang="en-US" sz="1400" dirty="0" err="1"/>
              <a:t>orgânico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Fase</a:t>
            </a:r>
            <a:r>
              <a:rPr lang="en-US" sz="1400" dirty="0"/>
              <a:t> 2:elaboração de </a:t>
            </a:r>
            <a:r>
              <a:rPr lang="en-US" sz="1400" dirty="0" err="1"/>
              <a:t>edital</a:t>
            </a:r>
            <a:r>
              <a:rPr lang="en-US" sz="1400" dirty="0"/>
              <a:t> e </a:t>
            </a:r>
            <a:r>
              <a:rPr lang="en-US" sz="1400" dirty="0" err="1"/>
              <a:t>divulgação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redes </a:t>
            </a:r>
            <a:r>
              <a:rPr lang="en-US" sz="1400" dirty="0" err="1"/>
              <a:t>sociais</a:t>
            </a:r>
            <a:r>
              <a:rPr lang="en-US" sz="1400" dirty="0"/>
              <a:t> (</a:t>
            </a:r>
            <a:r>
              <a:rPr lang="en-US" sz="1400" dirty="0" err="1"/>
              <a:t>detalhes</a:t>
            </a:r>
            <a:r>
              <a:rPr lang="en-US" sz="1400" dirty="0"/>
              <a:t> </a:t>
            </a:r>
            <a:r>
              <a:rPr lang="en-US" sz="1400" dirty="0" err="1"/>
              <a:t>itens</a:t>
            </a:r>
            <a:r>
              <a:rPr lang="en-US" sz="1400" dirty="0"/>
              <a:t> 6-7). </a:t>
            </a:r>
          </a:p>
          <a:p>
            <a:r>
              <a:rPr lang="en-US" sz="1400" dirty="0" err="1"/>
              <a:t>Fase</a:t>
            </a:r>
            <a:r>
              <a:rPr lang="en-US" sz="1400" dirty="0"/>
              <a:t> 3 </a:t>
            </a:r>
            <a:r>
              <a:rPr lang="en-US" sz="1400" dirty="0" err="1"/>
              <a:t>Seguimos</a:t>
            </a:r>
            <a:r>
              <a:rPr lang="en-US" sz="1400" dirty="0"/>
              <a:t> sempre o </a:t>
            </a:r>
            <a:r>
              <a:rPr lang="en-US" sz="1400" dirty="0" err="1"/>
              <a:t>seguinte</a:t>
            </a:r>
            <a:r>
              <a:rPr lang="en-US" sz="1400" dirty="0"/>
              <a:t> </a:t>
            </a:r>
            <a:r>
              <a:rPr lang="en-US" sz="1400" dirty="0" err="1"/>
              <a:t>procedimento</a:t>
            </a:r>
            <a:r>
              <a:rPr lang="en-US" sz="1400" dirty="0"/>
              <a:t>: (1) </a:t>
            </a:r>
            <a:r>
              <a:rPr lang="en-US" sz="1400" dirty="0" err="1"/>
              <a:t>inscrição</a:t>
            </a:r>
            <a:r>
              <a:rPr lang="en-US" sz="1400" dirty="0"/>
              <a:t> via google forms </a:t>
            </a:r>
            <a:r>
              <a:rPr lang="en-US" sz="1400" dirty="0" err="1"/>
              <a:t>ou</a:t>
            </a:r>
            <a:r>
              <a:rPr lang="en-US" sz="1400" dirty="0"/>
              <a:t> e-mail com </a:t>
            </a:r>
            <a:r>
              <a:rPr lang="en-US" sz="1400" dirty="0" err="1"/>
              <a:t>envio</a:t>
            </a:r>
            <a:r>
              <a:rPr lang="en-US" sz="1400" dirty="0"/>
              <a:t> de </a:t>
            </a:r>
            <a:r>
              <a:rPr lang="en-US" sz="1400" dirty="0" err="1"/>
              <a:t>currículo</a:t>
            </a:r>
            <a:r>
              <a:rPr lang="en-US" sz="1400" dirty="0"/>
              <a:t> + carta de </a:t>
            </a:r>
            <a:r>
              <a:rPr lang="en-US" sz="1400" dirty="0" err="1"/>
              <a:t>motivação</a:t>
            </a:r>
            <a:r>
              <a:rPr lang="en-US" sz="1400" dirty="0"/>
              <a:t>; (2) </a:t>
            </a:r>
            <a:r>
              <a:rPr lang="en-US" sz="1400" dirty="0" err="1"/>
              <a:t>entrevista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Fase</a:t>
            </a:r>
            <a:r>
              <a:rPr lang="en-US" sz="1400" dirty="0"/>
              <a:t> 4: </a:t>
            </a:r>
            <a:r>
              <a:rPr lang="en-US" sz="1400" dirty="0" err="1"/>
              <a:t>deliberação</a:t>
            </a:r>
            <a:r>
              <a:rPr lang="en-US" sz="1400" dirty="0"/>
              <a:t> interna e </a:t>
            </a:r>
            <a:r>
              <a:rPr lang="en-US" sz="1400" dirty="0" err="1"/>
              <a:t>conjunta</a:t>
            </a:r>
            <a:r>
              <a:rPr lang="en-US" sz="1400" dirty="0"/>
              <a:t> </a:t>
            </a:r>
            <a:r>
              <a:rPr lang="en-US" sz="1400" dirty="0" err="1"/>
              <a:t>sobre</a:t>
            </a:r>
            <a:r>
              <a:rPr lang="en-US" sz="1400" dirty="0"/>
              <a:t>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candidatos</a:t>
            </a:r>
            <a:r>
              <a:rPr lang="en-US" sz="1400" dirty="0"/>
              <a:t> e </a:t>
            </a:r>
            <a:r>
              <a:rPr lang="en-US" sz="1400" dirty="0" err="1"/>
              <a:t>aprovação</a:t>
            </a:r>
            <a:r>
              <a:rPr lang="en-US" sz="1400" dirty="0"/>
              <a:t>. </a:t>
            </a:r>
          </a:p>
          <a:p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Todo</a:t>
            </a:r>
            <a:r>
              <a:rPr lang="en-US" sz="1400" dirty="0"/>
              <a:t> o </a:t>
            </a:r>
            <a:r>
              <a:rPr lang="en-US" sz="1400" dirty="0" err="1"/>
              <a:t>procedimento</a:t>
            </a:r>
            <a:r>
              <a:rPr lang="en-US" sz="1400" dirty="0"/>
              <a:t> leva </a:t>
            </a:r>
            <a:r>
              <a:rPr lang="en-US" sz="1400" dirty="0" err="1"/>
              <a:t>cerca</a:t>
            </a:r>
            <a:r>
              <a:rPr lang="en-US" sz="1400" dirty="0"/>
              <a:t> de 6 </a:t>
            </a:r>
            <a:r>
              <a:rPr lang="en-US" sz="1400" dirty="0" err="1"/>
              <a:t>semanas</a:t>
            </a:r>
            <a:r>
              <a:rPr lang="en-US" sz="1400" dirty="0"/>
              <a:t>. </a:t>
            </a:r>
          </a:p>
          <a:p>
            <a:endParaRPr lang="en-US" sz="1400" dirty="0"/>
          </a:p>
          <a:p>
            <a:r>
              <a:rPr lang="en-US" sz="1400" dirty="0"/>
              <a:t>- Obs. </a:t>
            </a:r>
            <a:r>
              <a:rPr lang="en-US" sz="1400" dirty="0" err="1"/>
              <a:t>Já</a:t>
            </a:r>
            <a:r>
              <a:rPr lang="en-US" sz="1400" dirty="0"/>
              <a:t> </a:t>
            </a:r>
            <a:r>
              <a:rPr lang="en-US" sz="1400" dirty="0" err="1"/>
              <a:t>tivemos</a:t>
            </a:r>
            <a:r>
              <a:rPr lang="en-US" sz="1400" dirty="0"/>
              <a:t> </a:t>
            </a:r>
            <a:r>
              <a:rPr lang="en-US" sz="1400" dirty="0" err="1"/>
              <a:t>casos</a:t>
            </a:r>
            <a:r>
              <a:rPr lang="en-US" sz="1400" dirty="0"/>
              <a:t> </a:t>
            </a:r>
            <a:r>
              <a:rPr lang="en-US" sz="1400" dirty="0" err="1"/>
              <a:t>excepcionais</a:t>
            </a:r>
            <a:r>
              <a:rPr lang="en-US" sz="1400" dirty="0"/>
              <a:t> de entrada de </a:t>
            </a:r>
            <a:r>
              <a:rPr lang="en-US" sz="1400" dirty="0" err="1"/>
              <a:t>integrantes</a:t>
            </a:r>
            <a:r>
              <a:rPr lang="en-US" sz="1400" dirty="0"/>
              <a:t> </a:t>
            </a:r>
            <a:r>
              <a:rPr lang="en-US" sz="1400" dirty="0" err="1"/>
              <a:t>sem</a:t>
            </a:r>
            <a:r>
              <a:rPr lang="en-US" sz="1400" dirty="0"/>
              <a:t> </a:t>
            </a:r>
            <a:r>
              <a:rPr lang="en-US" sz="1400" dirty="0" err="1"/>
              <a:t>processo</a:t>
            </a:r>
            <a:r>
              <a:rPr lang="en-US" sz="1400" dirty="0"/>
              <a:t> </a:t>
            </a:r>
            <a:r>
              <a:rPr lang="en-US" sz="1400" dirty="0" err="1"/>
              <a:t>seletivo</a:t>
            </a:r>
            <a:r>
              <a:rPr lang="en-US" sz="1400" dirty="0"/>
              <a:t> no </a:t>
            </a:r>
            <a:r>
              <a:rPr lang="en-US" sz="1400" dirty="0" err="1"/>
              <a:t>passado</a:t>
            </a:r>
            <a:r>
              <a:rPr lang="en-US" sz="1400" dirty="0"/>
              <a:t> (2017 e </a:t>
            </a:r>
            <a:r>
              <a:rPr lang="en-US" sz="1400" dirty="0" err="1"/>
              <a:t>anos</a:t>
            </a:r>
            <a:r>
              <a:rPr lang="en-US" sz="1400" dirty="0"/>
              <a:t> </a:t>
            </a:r>
            <a:r>
              <a:rPr lang="en-US" sz="1400" dirty="0" err="1"/>
              <a:t>anteriores</a:t>
            </a:r>
            <a:r>
              <a:rPr lang="en-US" sz="1400" dirty="0"/>
              <a:t>), mas </a:t>
            </a:r>
            <a:r>
              <a:rPr lang="en-US" sz="1400" dirty="0" err="1"/>
              <a:t>não</a:t>
            </a:r>
            <a:r>
              <a:rPr lang="en-US" sz="1400" dirty="0"/>
              <a:t> </a:t>
            </a:r>
            <a:r>
              <a:rPr lang="en-US" sz="1400" dirty="0" err="1"/>
              <a:t>admitimos</a:t>
            </a:r>
            <a:r>
              <a:rPr lang="en-US" sz="1400" dirty="0"/>
              <a:t>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tal</a:t>
            </a:r>
            <a:r>
              <a:rPr lang="en-US" sz="1400" dirty="0"/>
              <a:t> </a:t>
            </a:r>
            <a:r>
              <a:rPr lang="en-US" sz="1400" dirty="0" err="1"/>
              <a:t>procedimento</a:t>
            </a:r>
            <a:r>
              <a:rPr lang="en-US" sz="1400" dirty="0"/>
              <a:t>, visto que </a:t>
            </a:r>
            <a:r>
              <a:rPr lang="en-US" sz="1400" dirty="0" err="1"/>
              <a:t>presamos</a:t>
            </a:r>
            <a:r>
              <a:rPr lang="en-US" sz="1400" dirty="0"/>
              <a:t> pela </a:t>
            </a:r>
            <a:r>
              <a:rPr lang="en-US" sz="1400" dirty="0" err="1"/>
              <a:t>isonomia</a:t>
            </a:r>
            <a:r>
              <a:rPr lang="en-US" sz="1400" dirty="0"/>
              <a:t>. </a:t>
            </a:r>
          </a:p>
          <a:p>
            <a:endParaRPr lang="en-US" sz="1400" dirty="0"/>
          </a:p>
          <a:p>
            <a:r>
              <a:rPr lang="en-US" sz="1400" dirty="0"/>
              <a:t>2. </a:t>
            </a:r>
            <a:r>
              <a:rPr lang="en-US" sz="1400" dirty="0" err="1"/>
              <a:t>Quais</a:t>
            </a:r>
            <a:r>
              <a:rPr lang="en-US" sz="1400" dirty="0"/>
              <a:t> as </a:t>
            </a:r>
            <a:r>
              <a:rPr lang="en-US" sz="1400" dirty="0" err="1"/>
              <a:t>maiores</a:t>
            </a:r>
            <a:r>
              <a:rPr lang="en-US" sz="1400" dirty="0"/>
              <a:t> </a:t>
            </a:r>
            <a:r>
              <a:rPr lang="en-US" sz="1400" dirty="0" err="1"/>
              <a:t>dificuldades</a:t>
            </a:r>
            <a:r>
              <a:rPr lang="en-US" sz="1400" dirty="0"/>
              <a:t> para </a:t>
            </a:r>
            <a:r>
              <a:rPr lang="en-US" sz="1400" dirty="0" err="1"/>
              <a:t>encontrar</a:t>
            </a:r>
            <a:r>
              <a:rPr lang="en-US" sz="1400" dirty="0"/>
              <a:t> a </a:t>
            </a:r>
            <a:r>
              <a:rPr lang="en-US" sz="1400" dirty="0" err="1"/>
              <a:t>pessoa</a:t>
            </a:r>
            <a:r>
              <a:rPr lang="en-US" sz="1400" dirty="0"/>
              <a:t> </a:t>
            </a:r>
            <a:r>
              <a:rPr lang="en-US" sz="1400" dirty="0" err="1"/>
              <a:t>certa</a:t>
            </a:r>
            <a:r>
              <a:rPr lang="en-US" sz="1400" dirty="0"/>
              <a:t> para </a:t>
            </a:r>
            <a:r>
              <a:rPr lang="en-US" sz="1400" dirty="0" err="1"/>
              <a:t>determinado</a:t>
            </a:r>
            <a:r>
              <a:rPr lang="en-US" sz="1400" dirty="0"/>
              <a:t> </a:t>
            </a:r>
            <a:r>
              <a:rPr lang="en-US" sz="1400" dirty="0" err="1"/>
              <a:t>trabalho</a:t>
            </a:r>
            <a:r>
              <a:rPr lang="en-US" sz="1400" dirty="0"/>
              <a:t>?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Engajamento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Alinhamento</a:t>
            </a:r>
            <a:r>
              <a:rPr lang="en-US" sz="1400" dirty="0"/>
              <a:t> com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valores</a:t>
            </a:r>
            <a:r>
              <a:rPr lang="en-US" sz="1400" dirty="0"/>
              <a:t> do </a:t>
            </a:r>
            <a:r>
              <a:rPr lang="en-US" sz="1400" dirty="0" err="1"/>
              <a:t>grupo</a:t>
            </a:r>
            <a:r>
              <a:rPr lang="en-US" sz="1400" dirty="0"/>
              <a:t> 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disponibilidade</a:t>
            </a:r>
            <a:r>
              <a:rPr lang="en-US" sz="1400" dirty="0"/>
              <a:t> de tempo </a:t>
            </a:r>
            <a:r>
              <a:rPr lang="en-US" sz="1400" dirty="0" err="1"/>
              <a:t>pra</a:t>
            </a:r>
            <a:r>
              <a:rPr lang="en-US" sz="1400" dirty="0"/>
              <a:t> </a:t>
            </a:r>
            <a:r>
              <a:rPr lang="en-US" sz="1400" dirty="0" err="1"/>
              <a:t>realização</a:t>
            </a:r>
            <a:r>
              <a:rPr lang="en-US" sz="1400" dirty="0"/>
              <a:t> de </a:t>
            </a:r>
            <a:r>
              <a:rPr lang="en-US" sz="1400" dirty="0" err="1"/>
              <a:t>atividades</a:t>
            </a:r>
            <a:r>
              <a:rPr lang="en-US" sz="1400" dirty="0"/>
              <a:t>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574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72B151-A854-6A42-8C86-6B76160AF2AA}"/>
              </a:ext>
            </a:extLst>
          </p:cNvPr>
          <p:cNvSpPr/>
          <p:nvPr/>
        </p:nvSpPr>
        <p:spPr>
          <a:xfrm>
            <a:off x="663145" y="568411"/>
            <a:ext cx="1049500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3. Como  </a:t>
            </a:r>
            <a:r>
              <a:rPr lang="en-US" sz="1200" dirty="0" err="1"/>
              <a:t>é</a:t>
            </a:r>
            <a:r>
              <a:rPr lang="en-US" sz="1200" dirty="0"/>
              <a:t> o </a:t>
            </a:r>
            <a:r>
              <a:rPr lang="en-US" sz="1200" dirty="0" err="1"/>
              <a:t>perfil</a:t>
            </a:r>
            <a:r>
              <a:rPr lang="en-US" sz="1200" dirty="0"/>
              <a:t> do </a:t>
            </a:r>
            <a:r>
              <a:rPr lang="en-US" sz="1200" dirty="0" err="1"/>
              <a:t>voluntário</a:t>
            </a:r>
            <a:r>
              <a:rPr lang="en-US" sz="1200" dirty="0"/>
              <a:t> </a:t>
            </a:r>
            <a:r>
              <a:rPr lang="en-US" sz="1200" dirty="0" err="1"/>
              <a:t>desejado</a:t>
            </a:r>
            <a:r>
              <a:rPr lang="en-US" sz="1200" dirty="0"/>
              <a:t> pela ONG, e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é</a:t>
            </a:r>
            <a:r>
              <a:rPr lang="en-US" sz="1200" dirty="0"/>
              <a:t> </a:t>
            </a:r>
            <a:r>
              <a:rPr lang="en-US" sz="1200" dirty="0" err="1"/>
              <a:t>feita</a:t>
            </a:r>
            <a:r>
              <a:rPr lang="en-US" sz="1200" dirty="0"/>
              <a:t> a </a:t>
            </a:r>
            <a:r>
              <a:rPr lang="en-US" sz="1200" dirty="0" err="1"/>
              <a:t>filtragem</a:t>
            </a:r>
            <a:r>
              <a:rPr lang="en-US" sz="1200" dirty="0"/>
              <a:t> dos </a:t>
            </a:r>
            <a:r>
              <a:rPr lang="en-US" sz="1200" dirty="0" err="1"/>
              <a:t>candidatos</a:t>
            </a:r>
            <a:r>
              <a:rPr lang="en-US" sz="1200" dirty="0"/>
              <a:t>?</a:t>
            </a:r>
          </a:p>
          <a:p>
            <a:r>
              <a:rPr lang="en-US" sz="1200" dirty="0" err="1"/>
              <a:t>Perfil</a:t>
            </a:r>
            <a:r>
              <a:rPr lang="en-US" sz="1200" dirty="0"/>
              <a:t>: </a:t>
            </a:r>
            <a:r>
              <a:rPr lang="en-US" sz="1200" dirty="0" err="1"/>
              <a:t>engajado</a:t>
            </a:r>
            <a:r>
              <a:rPr lang="en-US" sz="1200" dirty="0"/>
              <a:t>, </a:t>
            </a:r>
            <a:r>
              <a:rPr lang="en-US" sz="1200" dirty="0" err="1"/>
              <a:t>sensibilidade</a:t>
            </a:r>
            <a:r>
              <a:rPr lang="en-US" sz="1200" dirty="0"/>
              <a:t> para </a:t>
            </a:r>
            <a:r>
              <a:rPr lang="en-US" sz="1200" dirty="0" err="1"/>
              <a:t>questões</a:t>
            </a:r>
            <a:r>
              <a:rPr lang="en-US" sz="1200" dirty="0"/>
              <a:t> </a:t>
            </a:r>
            <a:r>
              <a:rPr lang="en-US" sz="1200" dirty="0" err="1"/>
              <a:t>sociais</a:t>
            </a:r>
            <a:r>
              <a:rPr lang="en-US" sz="1200" dirty="0"/>
              <a:t>. Com </a:t>
            </a:r>
            <a:r>
              <a:rPr lang="en-US" sz="1200" dirty="0" err="1"/>
              <a:t>disponibilidade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 err="1"/>
              <a:t>Filtragem</a:t>
            </a:r>
            <a:r>
              <a:rPr lang="en-US" sz="1200" dirty="0"/>
              <a:t>:</a:t>
            </a:r>
          </a:p>
          <a:p>
            <a:r>
              <a:rPr lang="en-US" sz="1200" dirty="0"/>
              <a:t>- Cf. </a:t>
            </a:r>
            <a:r>
              <a:rPr lang="en-US" sz="1200" dirty="0" err="1"/>
              <a:t>resposta</a:t>
            </a:r>
            <a:r>
              <a:rPr lang="en-US" sz="1200" dirty="0"/>
              <a:t> item 1, </a:t>
            </a:r>
            <a:r>
              <a:rPr lang="en-US" sz="1200" dirty="0" err="1"/>
              <a:t>deguimos</a:t>
            </a:r>
            <a:r>
              <a:rPr lang="en-US" sz="1200" dirty="0"/>
              <a:t> sempre o </a:t>
            </a:r>
            <a:r>
              <a:rPr lang="en-US" sz="1200" dirty="0" err="1"/>
              <a:t>seguinte</a:t>
            </a:r>
            <a:r>
              <a:rPr lang="en-US" sz="1200" dirty="0"/>
              <a:t> </a:t>
            </a:r>
            <a:r>
              <a:rPr lang="en-US" sz="1200" dirty="0" err="1"/>
              <a:t>procedimento</a:t>
            </a:r>
            <a:r>
              <a:rPr lang="en-US" sz="1200" dirty="0"/>
              <a:t>: (1) </a:t>
            </a:r>
            <a:r>
              <a:rPr lang="en-US" sz="1200" dirty="0" err="1"/>
              <a:t>inscrição</a:t>
            </a:r>
            <a:r>
              <a:rPr lang="en-US" sz="1200" dirty="0"/>
              <a:t> via google forms </a:t>
            </a:r>
            <a:r>
              <a:rPr lang="en-US" sz="1200" dirty="0" err="1"/>
              <a:t>ou</a:t>
            </a:r>
            <a:r>
              <a:rPr lang="en-US" sz="1200" dirty="0"/>
              <a:t> e-mail com </a:t>
            </a:r>
            <a:r>
              <a:rPr lang="en-US" sz="1200" dirty="0" err="1"/>
              <a:t>envio</a:t>
            </a:r>
            <a:r>
              <a:rPr lang="en-US" sz="1200" dirty="0"/>
              <a:t> de </a:t>
            </a:r>
            <a:r>
              <a:rPr lang="en-US" sz="1200" dirty="0" err="1"/>
              <a:t>currículo</a:t>
            </a:r>
            <a:r>
              <a:rPr lang="en-US" sz="1200" dirty="0"/>
              <a:t> + carta de </a:t>
            </a:r>
            <a:r>
              <a:rPr lang="en-US" sz="1200" dirty="0" err="1"/>
              <a:t>motivação</a:t>
            </a:r>
            <a:r>
              <a:rPr lang="en-US" sz="1200" dirty="0"/>
              <a:t>; (2) </a:t>
            </a:r>
            <a:r>
              <a:rPr lang="en-US" sz="1200" dirty="0" err="1"/>
              <a:t>entrevista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- 1. Na </a:t>
            </a:r>
            <a:r>
              <a:rPr lang="en-US" sz="1200" dirty="0" err="1"/>
              <a:t>primeira</a:t>
            </a:r>
            <a:r>
              <a:rPr lang="en-US" sz="1200" dirty="0"/>
              <a:t> </a:t>
            </a:r>
            <a:r>
              <a:rPr lang="en-US" sz="1200" dirty="0" err="1"/>
              <a:t>fase</a:t>
            </a:r>
            <a:r>
              <a:rPr lang="en-US" sz="1200" dirty="0"/>
              <a:t> (</a:t>
            </a:r>
            <a:r>
              <a:rPr lang="en-US" sz="1200" dirty="0" err="1"/>
              <a:t>inscrição</a:t>
            </a:r>
            <a:r>
              <a:rPr lang="en-US" sz="1200" dirty="0"/>
              <a:t> + </a:t>
            </a:r>
            <a:r>
              <a:rPr lang="en-US" sz="1200" dirty="0" err="1"/>
              <a:t>envio</a:t>
            </a:r>
            <a:r>
              <a:rPr lang="en-US" sz="1200" dirty="0"/>
              <a:t> de CV e carta): </a:t>
            </a:r>
            <a:r>
              <a:rPr lang="en-US" sz="1200" dirty="0" err="1"/>
              <a:t>eliminamos</a:t>
            </a:r>
            <a:r>
              <a:rPr lang="en-US" sz="1200" dirty="0"/>
              <a:t> </a:t>
            </a:r>
            <a:r>
              <a:rPr lang="en-US" sz="1200" dirty="0" err="1"/>
              <a:t>aqueles</a:t>
            </a:r>
            <a:r>
              <a:rPr lang="en-US" sz="1200" dirty="0"/>
              <a:t> que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enviam</a:t>
            </a:r>
            <a:r>
              <a:rPr lang="en-US" sz="1200" dirty="0"/>
              <a:t> a </a:t>
            </a:r>
            <a:r>
              <a:rPr lang="en-US" sz="1200" dirty="0" err="1"/>
              <a:t>documentação</a:t>
            </a:r>
            <a:r>
              <a:rPr lang="en-US" sz="1200" dirty="0"/>
              <a:t> </a:t>
            </a:r>
            <a:r>
              <a:rPr lang="en-US" sz="1200" dirty="0" err="1"/>
              <a:t>necessária</a:t>
            </a:r>
            <a:r>
              <a:rPr lang="en-US" sz="1200" dirty="0"/>
              <a:t> dentro do </a:t>
            </a:r>
            <a:r>
              <a:rPr lang="en-US" sz="1200" dirty="0" err="1"/>
              <a:t>prazo</a:t>
            </a:r>
            <a:r>
              <a:rPr lang="en-US" sz="1200" dirty="0"/>
              <a:t> </a:t>
            </a:r>
            <a:r>
              <a:rPr lang="en-US" sz="1200" dirty="0" err="1"/>
              <a:t>estipulado</a:t>
            </a:r>
            <a:r>
              <a:rPr lang="en-US" sz="1200" dirty="0"/>
              <a:t> e </a:t>
            </a:r>
            <a:r>
              <a:rPr lang="en-US" sz="1200" dirty="0" err="1"/>
              <a:t>indivíduos</a:t>
            </a:r>
            <a:r>
              <a:rPr lang="en-US" sz="1200" dirty="0"/>
              <a:t> que </a:t>
            </a:r>
            <a:r>
              <a:rPr lang="en-US" sz="1200" dirty="0" err="1"/>
              <a:t>são</a:t>
            </a:r>
            <a:r>
              <a:rPr lang="en-US" sz="1200" dirty="0"/>
              <a:t> de outros </a:t>
            </a:r>
            <a:r>
              <a:rPr lang="en-US" sz="1200" dirty="0" err="1"/>
              <a:t>estados</a:t>
            </a:r>
            <a:r>
              <a:rPr lang="en-US" sz="1200" dirty="0"/>
              <a:t> (</a:t>
            </a:r>
            <a:r>
              <a:rPr lang="en-US" sz="1200" dirty="0" err="1"/>
              <a:t>apenas</a:t>
            </a:r>
            <a:r>
              <a:rPr lang="en-US" sz="1200" dirty="0"/>
              <a:t> </a:t>
            </a:r>
            <a:r>
              <a:rPr lang="en-US" sz="1200" dirty="0" err="1"/>
              <a:t>aceitamos</a:t>
            </a:r>
            <a:r>
              <a:rPr lang="en-US" sz="1200" dirty="0"/>
              <a:t> </a:t>
            </a:r>
            <a:r>
              <a:rPr lang="en-US" sz="1200" dirty="0" err="1"/>
              <a:t>pessoas</a:t>
            </a:r>
            <a:r>
              <a:rPr lang="en-US" sz="1200" dirty="0"/>
              <a:t> de SP – </a:t>
            </a:r>
            <a:r>
              <a:rPr lang="en-US" sz="1200" dirty="0" err="1"/>
              <a:t>regra</a:t>
            </a:r>
            <a:r>
              <a:rPr lang="en-US" sz="1200" dirty="0"/>
              <a:t> interna de </a:t>
            </a:r>
            <a:r>
              <a:rPr lang="en-US" sz="1200" dirty="0" err="1"/>
              <a:t>isonomia</a:t>
            </a:r>
            <a:r>
              <a:rPr lang="en-US" sz="1200" dirty="0"/>
              <a:t>). </a:t>
            </a:r>
          </a:p>
          <a:p>
            <a:r>
              <a:rPr lang="en-US" sz="1200" dirty="0"/>
              <a:t>- 2. Na </a:t>
            </a:r>
            <a:r>
              <a:rPr lang="en-US" sz="1200" dirty="0" err="1"/>
              <a:t>segunda</a:t>
            </a:r>
            <a:r>
              <a:rPr lang="en-US" sz="1200" dirty="0"/>
              <a:t> </a:t>
            </a:r>
            <a:r>
              <a:rPr lang="en-US" sz="1200" dirty="0" err="1"/>
              <a:t>fase</a:t>
            </a:r>
            <a:r>
              <a:rPr lang="en-US" sz="1200" dirty="0"/>
              <a:t> (</a:t>
            </a:r>
            <a:r>
              <a:rPr lang="en-US" sz="1200" dirty="0" err="1"/>
              <a:t>entrevista</a:t>
            </a:r>
            <a:r>
              <a:rPr lang="en-US" sz="1200" dirty="0"/>
              <a:t>): </a:t>
            </a:r>
            <a:r>
              <a:rPr lang="en-US" sz="1200" dirty="0" err="1"/>
              <a:t>todos</a:t>
            </a:r>
            <a:r>
              <a:rPr lang="en-US" sz="1200" dirty="0"/>
              <a:t> </a:t>
            </a:r>
            <a:r>
              <a:rPr lang="en-US" sz="1200" dirty="0" err="1"/>
              <a:t>os</a:t>
            </a:r>
            <a:r>
              <a:rPr lang="en-US" sz="1200" dirty="0"/>
              <a:t> </a:t>
            </a:r>
            <a:r>
              <a:rPr lang="en-US" sz="1200" dirty="0" err="1"/>
              <a:t>aprovados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primeira</a:t>
            </a:r>
            <a:r>
              <a:rPr lang="en-US" sz="1200" dirty="0"/>
              <a:t> </a:t>
            </a:r>
            <a:r>
              <a:rPr lang="en-US" sz="1200" dirty="0" err="1"/>
              <a:t>fase</a:t>
            </a:r>
            <a:r>
              <a:rPr lang="en-US" sz="1200" dirty="0"/>
              <a:t> </a:t>
            </a:r>
            <a:r>
              <a:rPr lang="en-US" sz="1200" dirty="0" err="1"/>
              <a:t>são</a:t>
            </a:r>
            <a:r>
              <a:rPr lang="en-US" sz="1200" dirty="0"/>
              <a:t> </a:t>
            </a:r>
            <a:r>
              <a:rPr lang="en-US" sz="1200" dirty="0" err="1"/>
              <a:t>entrevistados</a:t>
            </a:r>
            <a:r>
              <a:rPr lang="en-US" sz="1200" dirty="0"/>
              <a:t> por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dupla</a:t>
            </a:r>
            <a:r>
              <a:rPr lang="en-US" sz="1200" dirty="0"/>
              <a:t> de </a:t>
            </a:r>
            <a:r>
              <a:rPr lang="en-US" sz="1200" dirty="0" err="1"/>
              <a:t>integrantes</a:t>
            </a:r>
            <a:r>
              <a:rPr lang="en-US" sz="1200" dirty="0"/>
              <a:t> do </a:t>
            </a:r>
            <a:r>
              <a:rPr lang="en-US" sz="1200" dirty="0" err="1"/>
              <a:t>ProMigra</a:t>
            </a:r>
            <a:r>
              <a:rPr lang="en-US" sz="1200" dirty="0"/>
              <a:t> (</a:t>
            </a:r>
            <a:r>
              <a:rPr lang="en-US" sz="1200" dirty="0" err="1"/>
              <a:t>integrantes</a:t>
            </a:r>
            <a:r>
              <a:rPr lang="en-US" sz="1200" dirty="0"/>
              <a:t> do “GT </a:t>
            </a:r>
            <a:r>
              <a:rPr lang="en-US" sz="1200" dirty="0" err="1"/>
              <a:t>processo</a:t>
            </a:r>
            <a:r>
              <a:rPr lang="en-US" sz="1200" dirty="0"/>
              <a:t> </a:t>
            </a:r>
            <a:r>
              <a:rPr lang="en-US" sz="1200" dirty="0" err="1"/>
              <a:t>seletivo</a:t>
            </a:r>
            <a:r>
              <a:rPr lang="en-US" sz="1200" dirty="0"/>
              <a:t>”), </a:t>
            </a:r>
            <a:r>
              <a:rPr lang="en-US" sz="1200" dirty="0" err="1"/>
              <a:t>individualmente</a:t>
            </a:r>
            <a:r>
              <a:rPr lang="en-US" sz="1200" dirty="0"/>
              <a:t> </a:t>
            </a:r>
            <a:r>
              <a:rPr lang="en-US" sz="1200" dirty="0" err="1"/>
              <a:t>ou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grupo</a:t>
            </a:r>
            <a:r>
              <a:rPr lang="en-US" sz="1200" dirty="0"/>
              <a:t>, a </a:t>
            </a:r>
            <a:r>
              <a:rPr lang="en-US" sz="1200" dirty="0" err="1"/>
              <a:t>depender</a:t>
            </a:r>
            <a:r>
              <a:rPr lang="en-US" sz="1200" dirty="0"/>
              <a:t> da </a:t>
            </a:r>
            <a:r>
              <a:rPr lang="en-US" sz="1200" dirty="0" err="1"/>
              <a:t>demanda</a:t>
            </a:r>
            <a:r>
              <a:rPr lang="en-US" sz="1200" dirty="0"/>
              <a:t> e da </a:t>
            </a:r>
            <a:r>
              <a:rPr lang="en-US" sz="1200" dirty="0" err="1"/>
              <a:t>disponibilidade</a:t>
            </a:r>
            <a:r>
              <a:rPr lang="en-US" sz="1200" dirty="0"/>
              <a:t>. </a:t>
            </a:r>
          </a:p>
          <a:p>
            <a:endParaRPr lang="en-US" sz="1200" dirty="0"/>
          </a:p>
          <a:p>
            <a:r>
              <a:rPr lang="en-US" sz="1200" dirty="0"/>
              <a:t>&gt; São </a:t>
            </a:r>
            <a:r>
              <a:rPr lang="en-US" sz="1200" dirty="0" err="1"/>
              <a:t>aprovados</a:t>
            </a:r>
            <a:r>
              <a:rPr lang="en-US" sz="1200" dirty="0"/>
              <a:t> </a:t>
            </a:r>
            <a:r>
              <a:rPr lang="en-US" sz="1200" dirty="0" err="1"/>
              <a:t>os</a:t>
            </a:r>
            <a:r>
              <a:rPr lang="en-US" sz="1200" dirty="0"/>
              <a:t> </a:t>
            </a:r>
            <a:r>
              <a:rPr lang="en-US" sz="1200" dirty="0" err="1"/>
              <a:t>membros</a:t>
            </a:r>
            <a:r>
              <a:rPr lang="en-US" sz="1200" dirty="0"/>
              <a:t> que </a:t>
            </a:r>
            <a:r>
              <a:rPr lang="en-US" sz="1200" dirty="0" err="1"/>
              <a:t>demonstrem</a:t>
            </a:r>
            <a:r>
              <a:rPr lang="en-US" sz="1200" dirty="0"/>
              <a:t> </a:t>
            </a:r>
            <a:r>
              <a:rPr lang="en-US" sz="1200" dirty="0" err="1"/>
              <a:t>mais</a:t>
            </a:r>
            <a:r>
              <a:rPr lang="en-US" sz="1200" dirty="0"/>
              <a:t> </a:t>
            </a:r>
            <a:r>
              <a:rPr lang="en-US" sz="1200" dirty="0" err="1"/>
              <a:t>afinidade</a:t>
            </a:r>
            <a:r>
              <a:rPr lang="en-US" sz="1200" dirty="0"/>
              <a:t>/interesse com o </a:t>
            </a:r>
            <a:r>
              <a:rPr lang="en-US" sz="1200" dirty="0" err="1"/>
              <a:t>grupo</a:t>
            </a:r>
            <a:r>
              <a:rPr lang="en-US" sz="1200" dirty="0"/>
              <a:t>, tanto com a </a:t>
            </a:r>
            <a:r>
              <a:rPr lang="en-US" sz="1200" dirty="0" err="1"/>
              <a:t>temática</a:t>
            </a:r>
            <a:r>
              <a:rPr lang="en-US" sz="1200" dirty="0"/>
              <a:t> </a:t>
            </a:r>
            <a:r>
              <a:rPr lang="en-US" sz="1200" dirty="0" err="1"/>
              <a:t>migratória</a:t>
            </a:r>
            <a:r>
              <a:rPr lang="en-US" sz="1200" dirty="0"/>
              <a:t> (</a:t>
            </a:r>
            <a:r>
              <a:rPr lang="en-US" sz="1200" dirty="0" err="1"/>
              <a:t>objeto</a:t>
            </a:r>
            <a:r>
              <a:rPr lang="en-US" sz="1200" dirty="0"/>
              <a:t>), </a:t>
            </a:r>
            <a:r>
              <a:rPr lang="en-US" sz="1200" dirty="0" err="1"/>
              <a:t>quanto</a:t>
            </a:r>
            <a:r>
              <a:rPr lang="en-US" sz="1200" dirty="0"/>
              <a:t> com </a:t>
            </a:r>
            <a:r>
              <a:rPr lang="en-US" sz="1200" dirty="0" err="1"/>
              <a:t>alinhamentos</a:t>
            </a:r>
            <a:r>
              <a:rPr lang="en-US" sz="1200" dirty="0"/>
              <a:t> do </a:t>
            </a:r>
            <a:r>
              <a:rPr lang="en-US" sz="1200" dirty="0" err="1"/>
              <a:t>grupo</a:t>
            </a:r>
            <a:r>
              <a:rPr lang="en-US" sz="1200" dirty="0"/>
              <a:t>.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é</a:t>
            </a:r>
            <a:r>
              <a:rPr lang="en-US" sz="1200" dirty="0"/>
              <a:t> </a:t>
            </a:r>
            <a:r>
              <a:rPr lang="en-US" sz="1200" dirty="0" err="1"/>
              <a:t>requisito</a:t>
            </a:r>
            <a:r>
              <a:rPr lang="en-US" sz="1200" dirty="0"/>
              <a:t> </a:t>
            </a:r>
            <a:r>
              <a:rPr lang="en-US" sz="1200" dirty="0" err="1"/>
              <a:t>essencial</a:t>
            </a:r>
            <a:r>
              <a:rPr lang="en-US" sz="1200" dirty="0"/>
              <a:t> </a:t>
            </a:r>
            <a:r>
              <a:rPr lang="en-US" sz="1200" dirty="0" err="1"/>
              <a:t>experiência</a:t>
            </a:r>
            <a:r>
              <a:rPr lang="en-US" sz="1200" dirty="0"/>
              <a:t> </a:t>
            </a:r>
            <a:r>
              <a:rPr lang="en-US" sz="1200" dirty="0" err="1"/>
              <a:t>prévia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migrações</a:t>
            </a:r>
            <a:r>
              <a:rPr lang="en-US" sz="1200" dirty="0"/>
              <a:t> para </a:t>
            </a:r>
            <a:r>
              <a:rPr lang="en-US" sz="1200" dirty="0" err="1"/>
              <a:t>ingresso</a:t>
            </a:r>
            <a:r>
              <a:rPr lang="en-US" sz="1200" dirty="0"/>
              <a:t>. </a:t>
            </a:r>
            <a:r>
              <a:rPr lang="en-US" sz="1200" dirty="0" err="1"/>
              <a:t>Necessário</a:t>
            </a:r>
            <a:r>
              <a:rPr lang="en-US" sz="1200" dirty="0"/>
              <a:t> tempo/</a:t>
            </a:r>
            <a:r>
              <a:rPr lang="en-US" sz="1200" dirty="0" err="1"/>
              <a:t>organização</a:t>
            </a:r>
            <a:r>
              <a:rPr lang="en-US" sz="1200" dirty="0"/>
              <a:t> para </a:t>
            </a:r>
            <a:r>
              <a:rPr lang="en-US" sz="1200" dirty="0" err="1"/>
              <a:t>realização</a:t>
            </a:r>
            <a:r>
              <a:rPr lang="en-US" sz="1200" dirty="0"/>
              <a:t> de </a:t>
            </a:r>
            <a:r>
              <a:rPr lang="en-US" sz="1200" dirty="0" err="1"/>
              <a:t>atividades</a:t>
            </a:r>
            <a:r>
              <a:rPr lang="en-US" sz="1200" dirty="0"/>
              <a:t>.</a:t>
            </a:r>
          </a:p>
          <a:p>
            <a:r>
              <a:rPr lang="en-US" sz="1200" dirty="0"/>
              <a:t>Obs. Como </a:t>
            </a:r>
            <a:r>
              <a:rPr lang="en-US" sz="1200" dirty="0" err="1"/>
              <a:t>política</a:t>
            </a:r>
            <a:r>
              <a:rPr lang="en-US" sz="1200" dirty="0"/>
              <a:t> interna, </a:t>
            </a:r>
            <a:r>
              <a:rPr lang="en-US" sz="1200" dirty="0" err="1"/>
              <a:t>todos</a:t>
            </a:r>
            <a:r>
              <a:rPr lang="en-US" sz="1200" dirty="0"/>
              <a:t> </a:t>
            </a:r>
            <a:r>
              <a:rPr lang="en-US" sz="1200" dirty="0" err="1"/>
              <a:t>os</a:t>
            </a:r>
            <a:r>
              <a:rPr lang="en-US" sz="1200" dirty="0"/>
              <a:t> </a:t>
            </a:r>
            <a:r>
              <a:rPr lang="en-US" sz="1200" dirty="0" err="1"/>
              <a:t>migrantes</a:t>
            </a:r>
            <a:r>
              <a:rPr lang="en-US" sz="1200" dirty="0"/>
              <a:t> que se </a:t>
            </a:r>
            <a:r>
              <a:rPr lang="en-US" sz="1200" dirty="0" err="1"/>
              <a:t>inscrevam</a:t>
            </a:r>
            <a:r>
              <a:rPr lang="en-US" sz="1200" dirty="0"/>
              <a:t> via </a:t>
            </a:r>
            <a:r>
              <a:rPr lang="en-US" sz="1200" dirty="0" err="1"/>
              <a:t>processo</a:t>
            </a:r>
            <a:r>
              <a:rPr lang="en-US" sz="1200" dirty="0"/>
              <a:t> </a:t>
            </a:r>
            <a:r>
              <a:rPr lang="en-US" sz="1200" dirty="0" err="1"/>
              <a:t>seletivo</a:t>
            </a:r>
            <a:r>
              <a:rPr lang="en-US" sz="1200" dirty="0"/>
              <a:t> </a:t>
            </a:r>
            <a:r>
              <a:rPr lang="en-US" sz="1200" dirty="0" err="1"/>
              <a:t>realizem</a:t>
            </a:r>
            <a:r>
              <a:rPr lang="en-US" sz="1200" dirty="0"/>
              <a:t> </a:t>
            </a:r>
            <a:r>
              <a:rPr lang="en-US" sz="1200" dirty="0" err="1"/>
              <a:t>devidamente</a:t>
            </a:r>
            <a:r>
              <a:rPr lang="en-US" sz="1200" dirty="0"/>
              <a:t> a </a:t>
            </a:r>
            <a:r>
              <a:rPr lang="en-US" sz="1200" dirty="0" err="1"/>
              <a:t>entrevista</a:t>
            </a:r>
            <a:r>
              <a:rPr lang="en-US" sz="1200" dirty="0"/>
              <a:t> (</a:t>
            </a:r>
            <a:r>
              <a:rPr lang="en-US" sz="1200" dirty="0" err="1"/>
              <a:t>fase</a:t>
            </a:r>
            <a:r>
              <a:rPr lang="en-US" sz="1200" dirty="0"/>
              <a:t> 2) </a:t>
            </a:r>
            <a:r>
              <a:rPr lang="en-US" sz="1200" dirty="0" err="1"/>
              <a:t>são</a:t>
            </a:r>
            <a:r>
              <a:rPr lang="en-US" sz="1200" dirty="0"/>
              <a:t> </a:t>
            </a:r>
            <a:r>
              <a:rPr lang="en-US" sz="1200" dirty="0" err="1"/>
              <a:t>aprovados</a:t>
            </a:r>
            <a:r>
              <a:rPr lang="en-US" sz="1200" dirty="0"/>
              <a:t> para </a:t>
            </a:r>
            <a:r>
              <a:rPr lang="en-US" sz="1200" dirty="0" err="1"/>
              <a:t>ingresso</a:t>
            </a:r>
            <a:r>
              <a:rPr lang="en-US" sz="1200" dirty="0"/>
              <a:t> no </a:t>
            </a:r>
            <a:r>
              <a:rPr lang="en-US" sz="1200" dirty="0" err="1"/>
              <a:t>grupo</a:t>
            </a:r>
            <a:r>
              <a:rPr lang="en-US" sz="1200" dirty="0"/>
              <a:t> – </a:t>
            </a:r>
            <a:r>
              <a:rPr lang="en-US" sz="1200" dirty="0" err="1"/>
              <a:t>questão</a:t>
            </a:r>
            <a:r>
              <a:rPr lang="en-US" sz="1200" dirty="0"/>
              <a:t> de </a:t>
            </a:r>
            <a:r>
              <a:rPr lang="en-US" sz="1200" dirty="0" err="1"/>
              <a:t>representatividade</a:t>
            </a:r>
            <a:r>
              <a:rPr lang="en-US" sz="1200" dirty="0"/>
              <a:t>. </a:t>
            </a:r>
          </a:p>
          <a:p>
            <a:endParaRPr lang="en-US" sz="1200" dirty="0"/>
          </a:p>
          <a:p>
            <a:r>
              <a:rPr lang="en-US" sz="1200" dirty="0"/>
              <a:t>4. </a:t>
            </a:r>
            <a:r>
              <a:rPr lang="en-US" sz="1200" dirty="0" err="1"/>
              <a:t>Quanto</a:t>
            </a:r>
            <a:r>
              <a:rPr lang="en-US" sz="1200" dirty="0"/>
              <a:t> tempo </a:t>
            </a:r>
            <a:r>
              <a:rPr lang="en-US" sz="1200" dirty="0" err="1"/>
              <a:t>você</a:t>
            </a:r>
            <a:r>
              <a:rPr lang="en-US" sz="1200" dirty="0"/>
              <a:t> </a:t>
            </a:r>
            <a:r>
              <a:rPr lang="en-US" sz="1200" dirty="0" err="1"/>
              <a:t>demora</a:t>
            </a:r>
            <a:r>
              <a:rPr lang="en-US" sz="1200" dirty="0"/>
              <a:t> </a:t>
            </a:r>
            <a:r>
              <a:rPr lang="en-US" sz="1200" dirty="0" err="1"/>
              <a:t>até</a:t>
            </a:r>
            <a:r>
              <a:rPr lang="en-US" sz="1200" dirty="0"/>
              <a:t> achar um </a:t>
            </a:r>
            <a:r>
              <a:rPr lang="en-US" sz="1200" dirty="0" err="1"/>
              <a:t>voluntário</a:t>
            </a:r>
            <a:r>
              <a:rPr lang="en-US" sz="1200" dirty="0"/>
              <a:t> que 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agrade</a:t>
            </a:r>
            <a:r>
              <a:rPr lang="en-US" sz="1200" dirty="0"/>
              <a:t>?</a:t>
            </a:r>
          </a:p>
          <a:p>
            <a:r>
              <a:rPr lang="en-US" sz="1200" dirty="0"/>
              <a:t>- O tempo de </a:t>
            </a:r>
            <a:r>
              <a:rPr lang="en-US" sz="1200" dirty="0" err="1"/>
              <a:t>duração</a:t>
            </a:r>
            <a:r>
              <a:rPr lang="en-US" sz="1200" dirty="0"/>
              <a:t> do </a:t>
            </a:r>
            <a:r>
              <a:rPr lang="en-US" sz="1200" dirty="0" err="1"/>
              <a:t>processo</a:t>
            </a:r>
            <a:r>
              <a:rPr lang="en-US" sz="1200" dirty="0"/>
              <a:t> </a:t>
            </a:r>
            <a:r>
              <a:rPr lang="en-US" sz="1200" dirty="0" err="1"/>
              <a:t>seletivo</a:t>
            </a:r>
            <a:r>
              <a:rPr lang="en-US" sz="1200" dirty="0"/>
              <a:t>. </a:t>
            </a:r>
            <a:r>
              <a:rPr lang="en-US" sz="1200" dirty="0" err="1"/>
              <a:t>Normalmente</a:t>
            </a:r>
            <a:r>
              <a:rPr lang="en-US" sz="1200" dirty="0"/>
              <a:t>, </a:t>
            </a:r>
            <a:r>
              <a:rPr lang="en-US" sz="1200" dirty="0" err="1"/>
              <a:t>nos</a:t>
            </a:r>
            <a:r>
              <a:rPr lang="en-US" sz="1200" dirty="0"/>
              <a:t> </a:t>
            </a:r>
            <a:r>
              <a:rPr lang="en-US" sz="1200" dirty="0" err="1"/>
              <a:t>processos</a:t>
            </a:r>
            <a:r>
              <a:rPr lang="en-US" sz="1200" dirty="0"/>
              <a:t> </a:t>
            </a:r>
            <a:r>
              <a:rPr lang="en-US" sz="1200" dirty="0" err="1"/>
              <a:t>seletivos</a:t>
            </a:r>
            <a:r>
              <a:rPr lang="en-US" sz="1200" dirty="0"/>
              <a:t> </a:t>
            </a:r>
            <a:r>
              <a:rPr lang="en-US" sz="1200" dirty="0" err="1"/>
              <a:t>encontramos</a:t>
            </a:r>
            <a:r>
              <a:rPr lang="en-US" sz="1200" dirty="0"/>
              <a:t> </a:t>
            </a:r>
            <a:r>
              <a:rPr lang="en-US" sz="1200" dirty="0" err="1"/>
              <a:t>várias</a:t>
            </a:r>
            <a:r>
              <a:rPr lang="en-US" sz="1200" dirty="0"/>
              <a:t> </a:t>
            </a:r>
            <a:r>
              <a:rPr lang="en-US" sz="1200" dirty="0" err="1"/>
              <a:t>personalidades</a:t>
            </a:r>
            <a:r>
              <a:rPr lang="en-US" sz="1200" dirty="0"/>
              <a:t> </a:t>
            </a:r>
            <a:r>
              <a:rPr lang="en-US" sz="1200" dirty="0" err="1"/>
              <a:t>alinhadas</a:t>
            </a:r>
            <a:r>
              <a:rPr lang="en-US" sz="1200" dirty="0"/>
              <a:t> com </a:t>
            </a:r>
            <a:r>
              <a:rPr lang="en-US" sz="1200" dirty="0" err="1"/>
              <a:t>os</a:t>
            </a:r>
            <a:r>
              <a:rPr lang="en-US" sz="1200" dirty="0"/>
              <a:t> </a:t>
            </a:r>
            <a:r>
              <a:rPr lang="en-US" sz="1200" dirty="0" err="1"/>
              <a:t>objetivos</a:t>
            </a:r>
            <a:r>
              <a:rPr lang="en-US" sz="1200" dirty="0"/>
              <a:t> do </a:t>
            </a:r>
            <a:r>
              <a:rPr lang="en-US" sz="1200" dirty="0" err="1"/>
              <a:t>grupo</a:t>
            </a:r>
            <a:r>
              <a:rPr lang="en-US" sz="1200" dirty="0"/>
              <a:t>. </a:t>
            </a:r>
          </a:p>
          <a:p>
            <a:endParaRPr lang="en-US" sz="1200" dirty="0"/>
          </a:p>
          <a:p>
            <a:r>
              <a:rPr lang="en-US" sz="1200" dirty="0"/>
              <a:t>5. A ONG </a:t>
            </a:r>
            <a:r>
              <a:rPr lang="en-US" sz="1200" dirty="0" err="1"/>
              <a:t>tem</a:t>
            </a:r>
            <a:r>
              <a:rPr lang="en-US" sz="1200" dirty="0"/>
              <a:t> </a:t>
            </a:r>
            <a:r>
              <a:rPr lang="en-US" sz="1200" dirty="0" err="1"/>
              <a:t>dificuldades</a:t>
            </a:r>
            <a:r>
              <a:rPr lang="en-US" sz="1200" dirty="0"/>
              <a:t> de </a:t>
            </a:r>
            <a:r>
              <a:rPr lang="en-US" sz="1200" dirty="0" err="1"/>
              <a:t>encontrar</a:t>
            </a:r>
            <a:r>
              <a:rPr lang="en-US" sz="1200" dirty="0"/>
              <a:t> </a:t>
            </a:r>
            <a:r>
              <a:rPr lang="en-US" sz="1200" dirty="0" err="1"/>
              <a:t>voluntários</a:t>
            </a:r>
            <a:r>
              <a:rPr lang="en-US" sz="1200" dirty="0"/>
              <a:t>?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Normalmente</a:t>
            </a:r>
            <a:r>
              <a:rPr lang="en-US" sz="1200" dirty="0"/>
              <a:t>, </a:t>
            </a:r>
            <a:r>
              <a:rPr lang="en-US" sz="1200" dirty="0" err="1"/>
              <a:t>não</a:t>
            </a:r>
            <a:r>
              <a:rPr lang="en-US" sz="1200" dirty="0"/>
              <a:t>, pois </a:t>
            </a:r>
            <a:r>
              <a:rPr lang="en-US" sz="1200" dirty="0" err="1"/>
              <a:t>são</a:t>
            </a:r>
            <a:r>
              <a:rPr lang="en-US" sz="1200" dirty="0"/>
              <a:t> </a:t>
            </a:r>
            <a:r>
              <a:rPr lang="en-US" sz="1200" dirty="0" err="1"/>
              <a:t>muitos</a:t>
            </a:r>
            <a:r>
              <a:rPr lang="en-US" sz="1200" dirty="0"/>
              <a:t> </a:t>
            </a:r>
            <a:r>
              <a:rPr lang="en-US" sz="1200" dirty="0" err="1"/>
              <a:t>os</a:t>
            </a:r>
            <a:r>
              <a:rPr lang="en-US" sz="1200" dirty="0"/>
              <a:t> </a:t>
            </a:r>
            <a:r>
              <a:rPr lang="en-US" sz="1200" dirty="0" err="1"/>
              <a:t>inscritos</a:t>
            </a:r>
            <a:r>
              <a:rPr lang="en-US" sz="1200" dirty="0"/>
              <a:t>.  </a:t>
            </a:r>
          </a:p>
          <a:p>
            <a:endParaRPr lang="en-US" sz="1200" dirty="0"/>
          </a:p>
          <a:p>
            <a:r>
              <a:rPr lang="en-US" sz="1200" dirty="0"/>
              <a:t>6. A ONG </a:t>
            </a:r>
            <a:r>
              <a:rPr lang="en-US" sz="1200" dirty="0" err="1"/>
              <a:t>possui</a:t>
            </a:r>
            <a:r>
              <a:rPr lang="en-US" sz="1200" dirty="0"/>
              <a:t> </a:t>
            </a:r>
            <a:r>
              <a:rPr lang="en-US" sz="1200" dirty="0" err="1"/>
              <a:t>algum</a:t>
            </a:r>
            <a:r>
              <a:rPr lang="en-US" sz="1200" dirty="0"/>
              <a:t> canal de </a:t>
            </a:r>
            <a:r>
              <a:rPr lang="en-US" sz="1200" dirty="0" err="1"/>
              <a:t>comunicação</a:t>
            </a:r>
            <a:r>
              <a:rPr lang="en-US" sz="1200" dirty="0"/>
              <a:t> por vias </a:t>
            </a:r>
            <a:r>
              <a:rPr lang="en-US" sz="1200" dirty="0" err="1"/>
              <a:t>digitais</a:t>
            </a:r>
            <a:r>
              <a:rPr lang="en-US" sz="1200" dirty="0"/>
              <a:t>?</a:t>
            </a:r>
          </a:p>
          <a:p>
            <a:r>
              <a:rPr lang="en-US" sz="1200" dirty="0"/>
              <a:t>- Facebook, </a:t>
            </a:r>
            <a:r>
              <a:rPr lang="en-US" sz="1200" dirty="0" err="1"/>
              <a:t>instagram</a:t>
            </a:r>
            <a:r>
              <a:rPr lang="en-US" sz="1200" dirty="0"/>
              <a:t>, </a:t>
            </a:r>
            <a:r>
              <a:rPr lang="en-US" sz="1200" dirty="0" err="1"/>
              <a:t>linkedin</a:t>
            </a:r>
            <a:r>
              <a:rPr lang="en-US" sz="1200" dirty="0"/>
              <a:t>, site (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construção</a:t>
            </a:r>
            <a:r>
              <a:rPr lang="en-US" sz="1200" dirty="0"/>
              <a:t>). </a:t>
            </a:r>
          </a:p>
          <a:p>
            <a:endParaRPr lang="en-US" sz="1200" dirty="0"/>
          </a:p>
          <a:p>
            <a:r>
              <a:rPr lang="en-US" sz="1200" dirty="0"/>
              <a:t>7. Como </a:t>
            </a:r>
            <a:r>
              <a:rPr lang="en-US" sz="1200" dirty="0" err="1"/>
              <a:t>é</a:t>
            </a:r>
            <a:r>
              <a:rPr lang="en-US" sz="1200" dirty="0"/>
              <a:t> </a:t>
            </a:r>
            <a:r>
              <a:rPr lang="en-US" sz="1200" dirty="0" err="1"/>
              <a:t>feita</a:t>
            </a:r>
            <a:r>
              <a:rPr lang="en-US" sz="1200" dirty="0"/>
              <a:t> a </a:t>
            </a:r>
            <a:r>
              <a:rPr lang="en-US" sz="1200" dirty="0" err="1"/>
              <a:t>divulgação</a:t>
            </a:r>
            <a:r>
              <a:rPr lang="en-US" sz="1200" dirty="0"/>
              <a:t> de </a:t>
            </a:r>
            <a:r>
              <a:rPr lang="en-US" sz="1200" dirty="0" err="1"/>
              <a:t>vagas</a:t>
            </a:r>
            <a:r>
              <a:rPr lang="en-US" sz="1200" dirty="0"/>
              <a:t> de </a:t>
            </a:r>
            <a:r>
              <a:rPr lang="en-US" sz="1200" dirty="0" err="1"/>
              <a:t>voluntariado</a:t>
            </a:r>
            <a:r>
              <a:rPr lang="en-US" sz="1200" dirty="0"/>
              <a:t>?</a:t>
            </a:r>
          </a:p>
          <a:p>
            <a:r>
              <a:rPr lang="en-US" sz="1200" dirty="0"/>
              <a:t>- Facebook (</a:t>
            </a:r>
            <a:r>
              <a:rPr lang="en-US" sz="1200" dirty="0" err="1"/>
              <a:t>página</a:t>
            </a:r>
            <a:r>
              <a:rPr lang="en-US" sz="1200" dirty="0"/>
              <a:t> do </a:t>
            </a:r>
            <a:r>
              <a:rPr lang="en-US" sz="1200" dirty="0" err="1"/>
              <a:t>ProMigra</a:t>
            </a:r>
            <a:r>
              <a:rPr lang="en-US" sz="1200" dirty="0"/>
              <a:t> + </a:t>
            </a:r>
            <a:r>
              <a:rPr lang="en-US" sz="1200" dirty="0" err="1"/>
              <a:t>grupos</a:t>
            </a:r>
            <a:r>
              <a:rPr lang="en-US" sz="1200" dirty="0"/>
              <a:t> de </a:t>
            </a:r>
            <a:r>
              <a:rPr lang="en-US" sz="1200" dirty="0" err="1"/>
              <a:t>faculdades</a:t>
            </a:r>
            <a:r>
              <a:rPr lang="en-US" sz="1200" dirty="0"/>
              <a:t>), </a:t>
            </a:r>
            <a:r>
              <a:rPr lang="en-US" sz="1200" dirty="0" err="1"/>
              <a:t>instagram</a:t>
            </a:r>
            <a:r>
              <a:rPr lang="en-US" sz="1200" dirty="0"/>
              <a:t>, e-mail (</a:t>
            </a:r>
            <a:r>
              <a:rPr lang="en-US" sz="1200" dirty="0" err="1"/>
              <a:t>pedimos</a:t>
            </a:r>
            <a:r>
              <a:rPr lang="en-US" sz="1200" dirty="0"/>
              <a:t> para </a:t>
            </a:r>
            <a:r>
              <a:rPr lang="en-US" sz="1200" dirty="0" err="1"/>
              <a:t>enviar</a:t>
            </a:r>
            <a:r>
              <a:rPr lang="en-US" sz="1200" dirty="0"/>
              <a:t> via </a:t>
            </a:r>
            <a:r>
              <a:rPr lang="en-US" sz="1200" dirty="0" err="1"/>
              <a:t>sistema</a:t>
            </a:r>
            <a:r>
              <a:rPr lang="en-US" sz="1200" dirty="0"/>
              <a:t> da </a:t>
            </a:r>
            <a:r>
              <a:rPr lang="en-US" sz="1200" dirty="0" err="1"/>
              <a:t>faculdade</a:t>
            </a:r>
            <a:r>
              <a:rPr lang="en-US" sz="1200" dirty="0"/>
              <a:t>), </a:t>
            </a:r>
            <a:r>
              <a:rPr lang="en-US" sz="1200" dirty="0" err="1"/>
              <a:t>whatsapp</a:t>
            </a:r>
            <a:r>
              <a:rPr lang="en-US" sz="1200" dirty="0"/>
              <a:t> (</a:t>
            </a:r>
            <a:r>
              <a:rPr lang="en-US" sz="1200" dirty="0" err="1"/>
              <a:t>parcerias</a:t>
            </a:r>
            <a:r>
              <a:rPr lang="en-US" sz="1200" dirty="0"/>
              <a:t> </a:t>
            </a:r>
            <a:r>
              <a:rPr lang="en-US" sz="1200" dirty="0" err="1"/>
              <a:t>internas</a:t>
            </a:r>
            <a:r>
              <a:rPr lang="en-US" sz="1200" dirty="0"/>
              <a:t>). </a:t>
            </a:r>
          </a:p>
          <a:p>
            <a:r>
              <a:rPr lang="en-US" sz="1200" dirty="0"/>
              <a:t>obs.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processos</a:t>
            </a:r>
            <a:r>
              <a:rPr lang="en-US" sz="1200" dirty="0"/>
              <a:t> </a:t>
            </a:r>
            <a:r>
              <a:rPr lang="en-US" sz="1200" dirty="0" err="1"/>
              <a:t>seletivos</a:t>
            </a:r>
            <a:r>
              <a:rPr lang="en-US" sz="1200" dirty="0"/>
              <a:t> </a:t>
            </a:r>
            <a:r>
              <a:rPr lang="en-US" sz="1200" dirty="0" err="1"/>
              <a:t>gerais</a:t>
            </a:r>
            <a:r>
              <a:rPr lang="en-US" sz="1200" dirty="0"/>
              <a:t> </a:t>
            </a:r>
            <a:r>
              <a:rPr lang="en-US" sz="1200" dirty="0" err="1"/>
              <a:t>anuais</a:t>
            </a:r>
            <a:r>
              <a:rPr lang="en-US" sz="1200" dirty="0"/>
              <a:t> </a:t>
            </a:r>
            <a:r>
              <a:rPr lang="en-US" sz="1200" dirty="0" err="1"/>
              <a:t>pagamos</a:t>
            </a:r>
            <a:r>
              <a:rPr lang="en-US" sz="1200" dirty="0"/>
              <a:t> o </a:t>
            </a:r>
            <a:r>
              <a:rPr lang="en-US" sz="1200" dirty="0" err="1"/>
              <a:t>facebook</a:t>
            </a:r>
            <a:r>
              <a:rPr lang="en-US" sz="1200" dirty="0"/>
              <a:t> para </a:t>
            </a:r>
            <a:r>
              <a:rPr lang="en-US" sz="1200" dirty="0" err="1"/>
              <a:t>impulsionar</a:t>
            </a:r>
            <a:r>
              <a:rPr lang="en-US" sz="1200" dirty="0"/>
              <a:t> a </a:t>
            </a:r>
            <a:r>
              <a:rPr lang="en-US" sz="1200" dirty="0" err="1"/>
              <a:t>publicação</a:t>
            </a:r>
            <a:endParaRPr lang="en-BR" sz="1200" dirty="0"/>
          </a:p>
        </p:txBody>
      </p:sp>
    </p:spTree>
    <p:extLst>
      <p:ext uri="{BB962C8B-B14F-4D97-AF65-F5344CB8AC3E}">
        <p14:creationId xmlns:p14="http://schemas.microsoft.com/office/powerpoint/2010/main" val="181059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2657</Words>
  <Application>Microsoft Macintosh PowerPoint</Application>
  <PresentationFormat>Widescreen</PresentationFormat>
  <Paragraphs>267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CHANG HWAN JI .</dc:creator>
  <cp:lastModifiedBy>BRUNO CHANG HWAN JI .</cp:lastModifiedBy>
  <cp:revision>17</cp:revision>
  <dcterms:created xsi:type="dcterms:W3CDTF">2020-08-31T19:56:15Z</dcterms:created>
  <dcterms:modified xsi:type="dcterms:W3CDTF">2020-09-01T00:51:35Z</dcterms:modified>
</cp:coreProperties>
</file>