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EFB-3823-428D-AEAE-AFD4ECA9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A519-C17F-44E6-A57E-2363B7D7D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DA09-289E-4B98-80BC-BEFC2814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9601-10D3-4B08-92C8-7E5DCB2D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687F-3DC8-42ED-9968-AB632DC9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D2F2-24DB-442D-9CDA-F3FE12A0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DB62A-9B71-417C-8353-A602B0F8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6977-4698-45E5-B712-29695AF6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C708F-3EDA-4363-A19B-CB9F9C18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C5E-3403-4B34-9386-A67FF04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9E615-7098-49DB-8A05-60464A93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7F3F-9229-442F-89F3-EF2B048D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B822-6007-4053-A7E0-D40D2C12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89F0-87B6-42A9-AF34-DE7068B0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D082-4E9F-47F3-A452-30FDF01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368-F4F6-4D18-95F0-9549D11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E215-4D9B-4657-B370-2D3E6EDB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CD64-647F-485C-A0C2-B140A28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C119-2764-4E0B-B8CC-6683791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B8B4-F761-4D77-84B8-8C69B76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62A3-CDF4-4CC6-8BAE-CF01299B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A471-8067-4A0D-BA01-689C6F16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015E-65ED-4D4C-A4C3-D41D4FCA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B1FF-9D7E-466A-B1C2-E02B6935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40FE-A019-449E-AB2F-ACB72A0C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C59D-06D1-4DCF-929A-7258F425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0C5A-6B0C-4316-A29D-66C98BC8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3A47-5360-48A7-BE56-18B9983D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88E3-D991-4C09-80A7-95DDC37C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66AA-F685-4E73-ABE0-3D369A2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B553A-CED6-49AE-B449-23FA0EB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A6E-1DF6-40F9-B382-4A4557EE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B04A4-97CD-4999-AD86-F4CE5B9B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5998-C36A-4536-9889-139F6FB6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3ABA2-FD87-47F6-945C-5ECE9A919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FE8DF-9D25-4274-949C-1DE12422A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65CF8-316C-4EC2-957D-75BAD46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425EF-3830-401F-AA65-FDE2B480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D2E7-A437-4F28-874F-8F04174F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3F5A-3CFA-4B72-BB8A-9BFB4687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932B7-D611-480C-8716-96D42C4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8E24-71D6-4B4B-8C7B-97BBA2F4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2455-9B55-42DE-B3CE-AA33F364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C61B2-E9A0-4E4B-9AAA-EB71E0B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D03B-4105-4042-A647-96A0317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1ED5A-5AAE-401F-A1CD-53FD660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E4A-A2B2-414A-8A8A-1BDCC86B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46EA-EA85-4BD8-85B2-C350B958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017E-6582-4535-8BEE-E34FAF16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98CFE-E62F-4AEF-BB05-B24DEFD7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E2716-529C-4582-A537-49927CF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CFAEA-4AC0-4B07-BE8D-45A76A3E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ECEF-656D-4A43-8B9A-F6F53C8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6681A-3E1F-43EA-9CBC-31E39172D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3CE5-542D-4E66-BF5D-E76A8540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7347-B8D9-4291-84EF-29DDE737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D7874-827F-4EC3-B3D3-4FCAB8D0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3E2B9-4786-4644-87B4-A689096A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5F5D-1A4D-4D5E-A7A5-2513F27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88CE9-899E-4367-B564-8511AB7E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43A7-F071-4FC3-BC65-81571F1C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DC3-B2CD-439B-8E07-2EEFC597FDE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FACA-826D-4D7A-994D-775C0C60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DFD6-FB59-481F-AE95-0C60EC4C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46CA-302F-4513-9D8A-F6759C7C2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36F6-1995-4F30-B284-4448A20A8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1447F-FC45-4CA4-AA00-297FAED3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312150"/>
            <a:ext cx="9373412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2020-09-30T21:07:28Z</dcterms:created>
  <dcterms:modified xsi:type="dcterms:W3CDTF">2020-09-30T21:08:02Z</dcterms:modified>
</cp:coreProperties>
</file>