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AF"/>
    <a:srgbClr val="EF335F"/>
    <a:srgbClr val="F1E5D7"/>
    <a:srgbClr val="F79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22C86-3BDB-4553-871E-BF34B973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88557-673E-4821-BE23-FEF48A77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1100A-02FC-45B9-A8B6-0988CCA9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0CF34-F47C-4145-BD8A-7EADF0E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619EA-4D16-43E5-90E3-8253FFCB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3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623FB-0073-4F75-9463-F797906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C8A0C9-3B5C-476B-9CF2-552E48B5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35429-643B-475E-BD74-ECA49088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3B8C0-9024-49A9-B461-CE99348E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E04C9-BC1B-4C4F-A106-04152845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2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72D5A-0BD5-4F07-9F42-7A36A289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DD63A-49EC-4140-92D5-4FE9DF0F2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7CC536-8014-43F8-8514-640B3A1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31517-1FB6-4067-9F0D-7402F032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5E2F1-8094-459D-895F-34528771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9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6C30-29B3-4AFD-9239-EF56049C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45D92-4165-475F-A944-4AFA973A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8D649-EF5B-408A-A2C1-CC63F145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A0928-5979-41B2-9374-EF7CA6D2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F05FBF-5C8E-45B8-AD30-3475B59C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9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70B5A-D748-41E8-A5F4-E484AE85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1D77C-EEDD-41AD-98C3-ECE5E771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A0725-488E-4802-8188-3C9F8422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782FD-533F-4889-8332-339B0FE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BF14C-DE56-467A-8AC4-4DDFCAB9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7E19-7F27-48B7-BAF1-7ABFBD88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19E65-5321-481B-B70A-1A948A94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0A5EB-CD83-4F71-94CC-192EB6CEA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2AAB2-3F61-42F7-B8DB-6CC5E9A5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89E3F3-C43A-4067-BD44-15D4BAA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62603-D25E-40B8-9BD8-E9A02D66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AA8C5-9A88-4240-BB6F-00389B60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A6A1B-417B-4B6E-9703-5CC674102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FBD23B-EB04-41CE-8B6E-7E1B8B77C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CC087F-A90A-4250-B11F-C60021BD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BF95E9-8138-47BF-A296-E4CA06036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08F4DE-BE26-4B40-BBC6-453DDF2E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290EC3-7771-4909-AABE-C55D5DC8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AB4C4-F353-4815-BA6C-823D513D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13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C098B-611E-4DB1-A7DE-8C043026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EC6C6E-0A97-486B-AB63-00BD12A9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7E3F1A-9985-47B0-BC65-EF473D82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428BFE-B5D3-46F4-BAFE-E08E3D1D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33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AE4AE-EB9A-4495-AD5B-77D5D54F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00599D-74DA-4AA3-A719-E6FBB677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0405E1-92FC-4DCC-9B1C-41243EB1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02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8604F-ED33-48EC-A37A-729C6357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0E199-003F-4622-BD47-1F40D0B3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E0820E-96AF-4CD6-B58C-D7F96B20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55AAC-A3D0-420A-9AA3-AC3C342E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CA20B8-1452-4EED-A082-F396C1C8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FFF5F-FA52-4FAA-B89B-18C21370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96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CCD2A-1287-480E-8EF5-45A3CC53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61C3A2-F067-42C4-9B0C-C5C6980F2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EF4018-DA67-4B8D-B1CC-3069B93C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40E2E-7960-418A-AA66-17E98920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BB7C3-623F-4517-8DAC-BC62FE1E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63EED2-0402-49E3-ACF6-3B50958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085045-8114-41DF-B207-66431E67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157B4-43FD-4169-A1CF-B7280ADB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6E3D7-D013-416F-A2D5-86BF9D860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2D91-9851-4271-9421-C7537CA1C2A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3CF54-C035-4321-92B3-1E41B431A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3D3FA-67BC-4A15-B8DF-15CC6C12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BAF4-B345-4499-83DD-E99ACEAA5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6851A-5471-4DDD-B19A-5660F0BD4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43A55-C74B-41CA-AF12-AB9098C2C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4C1BBA3-4CDB-43D6-8376-30AB0B97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2AFBF-55F7-49CC-BEB8-66153DD1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A9033E1-18DC-49E9-8295-E85B794E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26"/>
            <a:ext cx="12192000" cy="7223125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CA71CF-1A17-4A00-82A2-92617396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0" y="1176299"/>
            <a:ext cx="5995307" cy="327287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E9F895-35DF-4F91-BA22-B443118D5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27" y="1485975"/>
            <a:ext cx="5983836" cy="24932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8D8ABEC-9FEF-4519-BD23-B686E458F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875" y="3912935"/>
            <a:ext cx="5892088" cy="21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C90A3-2265-4735-BE78-5F714580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B7F6659F-62E0-4411-8941-159B6E3B1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4448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6B988-BD9C-49DA-8BDA-8BC09E48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2154351-4199-45BD-AA23-AC95EDCA7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7189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B7E7D-4316-4DC6-8096-A63C8E68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id="{6FFF1BB7-9A46-42F1-8F75-8EBDDE23E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638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1A5CF-35E0-4139-8E6C-1EA5644F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B72C02ED-851D-454B-8CF8-A4E978EA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5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112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F2220-4103-44AC-90D1-65F344D1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74B15-2199-46A6-8150-AB77414E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2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38501-AC6E-4598-8AAC-B4267FE7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6A26E-FD52-41DC-B049-2B09AB2D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0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E994B-7BBB-4392-A8F1-BEDFF636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9397F5C-36DA-4528-B977-FF38804E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7920"/>
            <a:ext cx="12472747" cy="7015920"/>
          </a:xfrm>
        </p:spPr>
      </p:pic>
    </p:spTree>
    <p:extLst>
      <p:ext uri="{BB962C8B-B14F-4D97-AF65-F5344CB8AC3E}">
        <p14:creationId xmlns:p14="http://schemas.microsoft.com/office/powerpoint/2010/main" val="397120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B9717-C803-4690-AB61-4239F673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Linha do tempo&#10;&#10;Descrição gerada automaticamente">
            <a:extLst>
              <a:ext uri="{FF2B5EF4-FFF2-40B4-BE49-F238E27FC236}">
                <a16:creationId xmlns:a16="http://schemas.microsoft.com/office/drawing/2014/main" id="{14AB6206-FC67-4029-A215-82FDCA14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91"/>
            <a:ext cx="12192000" cy="6858000"/>
          </a:xfrm>
          <a:solidFill>
            <a:srgbClr val="FFCAAF"/>
          </a:solidFill>
        </p:spPr>
      </p:pic>
    </p:spTree>
    <p:extLst>
      <p:ext uri="{BB962C8B-B14F-4D97-AF65-F5344CB8AC3E}">
        <p14:creationId xmlns:p14="http://schemas.microsoft.com/office/powerpoint/2010/main" val="192427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03027-4BD4-4779-A56D-57F2880B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96FEBBA9-C112-49DF-A2C6-0A17E8C0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91"/>
            <a:ext cx="12192000" cy="6858000"/>
          </a:xfrm>
          <a:solidFill>
            <a:srgbClr val="F1E5D7"/>
          </a:solidFill>
        </p:spPr>
      </p:pic>
    </p:spTree>
    <p:extLst>
      <p:ext uri="{BB962C8B-B14F-4D97-AF65-F5344CB8AC3E}">
        <p14:creationId xmlns:p14="http://schemas.microsoft.com/office/powerpoint/2010/main" val="362141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0377-8681-468D-B2A2-40DFDBA2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7A3E730E-93C6-4079-BE61-DD0AA5C7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518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0A843-63C7-4629-AAFB-3975F1BC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51FA086-BBF7-4938-BE5C-3B7A1EBEA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659"/>
            <a:ext cx="12192000" cy="6858000"/>
          </a:xfrm>
          <a:solidFill>
            <a:srgbClr val="EF335F"/>
          </a:solidFill>
        </p:spPr>
      </p:pic>
      <p:sp>
        <p:nvSpPr>
          <p:cNvPr id="11" name="AutoShape 54">
            <a:extLst>
              <a:ext uri="{FF2B5EF4-FFF2-40B4-BE49-F238E27FC236}">
                <a16:creationId xmlns:a16="http://schemas.microsoft.com/office/drawing/2014/main" id="{E103C85A-4143-4726-B21C-550EB010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4194"/>
            <a:ext cx="12192000" cy="584401"/>
          </a:xfrm>
          <a:prstGeom prst="homePlate">
            <a:avLst>
              <a:gd name="adj" fmla="val 16364"/>
            </a:avLst>
          </a:prstGeom>
          <a:solidFill>
            <a:srgbClr val="EF335F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3</a:t>
            </a:r>
          </a:p>
        </p:txBody>
      </p:sp>
      <p:sp>
        <p:nvSpPr>
          <p:cNvPr id="13" name="AutoShape 54">
            <a:extLst>
              <a:ext uri="{FF2B5EF4-FFF2-40B4-BE49-F238E27FC236}">
                <a16:creationId xmlns:a16="http://schemas.microsoft.com/office/drawing/2014/main" id="{CD76E856-865A-458E-B025-9A6D4D2D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" y="1682635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1" name="AutoShape 54">
            <a:extLst>
              <a:ext uri="{FF2B5EF4-FFF2-40B4-BE49-F238E27FC236}">
                <a16:creationId xmlns:a16="http://schemas.microsoft.com/office/drawing/2014/main" id="{877AF48F-C10B-4A09-BD73-C2903F43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451" y="1692325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56AC84C2-E5C9-4C69-92BF-AFE59331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585" y="1692324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5" name="AutoShape 54">
            <a:extLst>
              <a:ext uri="{FF2B5EF4-FFF2-40B4-BE49-F238E27FC236}">
                <a16:creationId xmlns:a16="http://schemas.microsoft.com/office/drawing/2014/main" id="{571D5130-731E-4F3A-A963-A95EA07A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472" y="1692324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7" name="AutoShape 54">
            <a:extLst>
              <a:ext uri="{FF2B5EF4-FFF2-40B4-BE49-F238E27FC236}">
                <a16:creationId xmlns:a16="http://schemas.microsoft.com/office/drawing/2014/main" id="{981506DD-0450-4203-AA57-C0010837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891" y="1707951"/>
            <a:ext cx="2657901" cy="584399"/>
          </a:xfrm>
          <a:prstGeom prst="homePlate">
            <a:avLst>
              <a:gd name="adj" fmla="val 16364"/>
            </a:avLst>
          </a:prstGeom>
          <a:solidFill>
            <a:srgbClr val="F1E5D7"/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5531118-5CBF-4C3D-A646-31F04E7C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91" y="2319757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AF6DF4AC-D866-40CC-82E9-14F058F6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36" y="2301470"/>
            <a:ext cx="869619" cy="4574814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BFADBADD-F31F-49C8-BA9E-653D647C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7" y="2301470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4D598FBE-2D13-420D-A946-50DFF681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746" y="2319756"/>
            <a:ext cx="644288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E92BC74C-A83C-4F92-A858-E05387E9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174" y="2301470"/>
            <a:ext cx="760724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A62A5C66-3172-43D6-AB14-AD46C446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36" y="2301471"/>
            <a:ext cx="644288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E86600BD-97EF-4001-BCAE-58A4EEFA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232" y="2338041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707B0DC3-D077-41A7-AE04-82F7ACF4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023" y="2319755"/>
            <a:ext cx="999419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4A5C669F-7740-4568-BAA4-615FA21EA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229" y="2319756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8000436C-D493-4FF0-8981-495AC2E0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316" y="2338041"/>
            <a:ext cx="644288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68D4FF1D-4539-455A-8433-3F5C1458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743" y="2333403"/>
            <a:ext cx="958191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8725D09B-8D7F-4278-825B-F22CFEB7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371" y="2319756"/>
            <a:ext cx="644288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5" name="Rectangle 20">
            <a:extLst>
              <a:ext uri="{FF2B5EF4-FFF2-40B4-BE49-F238E27FC236}">
                <a16:creationId xmlns:a16="http://schemas.microsoft.com/office/drawing/2014/main" id="{DA46A118-F482-4B7D-9A10-4C743E42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431" y="2338041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7" name="Rectangle 20">
            <a:extLst>
              <a:ext uri="{FF2B5EF4-FFF2-40B4-BE49-F238E27FC236}">
                <a16:creationId xmlns:a16="http://schemas.microsoft.com/office/drawing/2014/main" id="{C75C7527-BA89-4A2C-A59A-8B37B8271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746" y="2319755"/>
            <a:ext cx="884685" cy="4538243"/>
          </a:xfrm>
          <a:prstGeom prst="rect">
            <a:avLst/>
          </a:prstGeom>
          <a:solidFill>
            <a:srgbClr val="EF335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7C9B0E60-EA12-4165-A3D1-982EE8E1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128" y="2319756"/>
            <a:ext cx="644288" cy="4538243"/>
          </a:xfrm>
          <a:prstGeom prst="rect">
            <a:avLst/>
          </a:prstGeom>
          <a:solidFill>
            <a:srgbClr val="FFCAAF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3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580F-2434-4693-9F57-231E7626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5B46759-960C-4859-B63E-5C1AC2D7A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BCC372D5-1E9B-4779-8DC7-FBC308169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511D-8ED9-43F3-A93C-9B17C731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" name="Espaço Reservado para Conteúdo 22" descr="Uma imagem contendo Texto&#10;&#10;Descrição gerada automaticamente">
            <a:extLst>
              <a:ext uri="{FF2B5EF4-FFF2-40B4-BE49-F238E27FC236}">
                <a16:creationId xmlns:a16="http://schemas.microsoft.com/office/drawing/2014/main" id="{06D6E60A-425D-4C49-9CC7-B6337D45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2" y="-122830"/>
            <a:ext cx="12010030" cy="6755642"/>
          </a:xfrm>
        </p:spPr>
      </p:pic>
      <p:pic>
        <p:nvPicPr>
          <p:cNvPr id="25" name="Imagem 24" descr="Diagrama&#10;&#10;Descrição gerada automaticamente">
            <a:extLst>
              <a:ext uri="{FF2B5EF4-FFF2-40B4-BE49-F238E27FC236}">
                <a16:creationId xmlns:a16="http://schemas.microsoft.com/office/drawing/2014/main" id="{B899FF5A-D2E9-4556-9B88-10D078685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94" y="1267201"/>
            <a:ext cx="7519611" cy="53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Interface gráfica do usuário, Texto&#10;&#10;Descrição gerada automaticamente">
            <a:extLst>
              <a:ext uri="{FF2B5EF4-FFF2-40B4-BE49-F238E27FC236}">
                <a16:creationId xmlns:a16="http://schemas.microsoft.com/office/drawing/2014/main" id="{64D6CDF5-ADD0-462D-9BA5-B1587E2E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8"/>
            <a:ext cx="12192000" cy="6858000"/>
          </a:xfrm>
          <a:prstGeom prst="rect">
            <a:avLst/>
          </a:prstGeom>
        </p:spPr>
      </p:pic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E844F4CC-29BE-4C27-81C5-B2B45A41B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2" y="1299943"/>
            <a:ext cx="5694695" cy="54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 DELFINO</dc:creator>
  <cp:lastModifiedBy>BRUNA GARCIA DELFINO</cp:lastModifiedBy>
  <cp:revision>12</cp:revision>
  <dcterms:created xsi:type="dcterms:W3CDTF">2020-10-26T13:30:54Z</dcterms:created>
  <dcterms:modified xsi:type="dcterms:W3CDTF">2020-10-26T18:15:46Z</dcterms:modified>
</cp:coreProperties>
</file>