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4" r:id="rId8"/>
    <p:sldId id="260" r:id="rId9"/>
    <p:sldId id="261" r:id="rId10"/>
    <p:sldId id="268" r:id="rId11"/>
    <p:sldId id="269" r:id="rId12"/>
    <p:sldId id="263" r:id="rId13"/>
    <p:sldId id="262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EDDC-B94F-43F5-A839-3C985238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BCEDD-9A3E-4DC3-9C59-5889B012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6669A-38BE-4171-9E5D-220CFD63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ABFA-F5AE-439F-B043-C0EA8B55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35513-708C-4DBF-B613-5473E2B5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8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35824-A898-40A6-8CD7-3B45D81F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7F1C-0FBA-4770-BB7E-FCDF2A9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A124C-BB8E-4A67-A80E-7A5EC384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68FAC-C5C6-4928-93F6-8BEAB0C9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6541E-8D2D-4F08-88E9-EA5EB558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2E6953-B0B3-4100-841A-82A32726E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EA3D56-09F9-484C-9297-68B4382B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18B8D-E0B8-45AE-AA55-AB098543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5A55C-2B19-447E-AEA6-B95B362E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7EC3F-CECE-485F-A9E2-7F1A3BA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79CB-A507-48AE-ACE8-813EB532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1F52E-20BD-40C0-91B5-81D0447C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16123-2A32-4865-BE9A-BE181163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FF6DF-D0D6-463C-B239-64E9BCF9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E8669-79E4-4136-9A63-48C7F902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02AA3-C8B8-4FE3-A3CE-B1254FF0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243FA-223D-492B-BC7B-023F3685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482E0-6C6B-43DB-85D0-F940CF1D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C61BC-2583-4187-8E9F-C712E97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102D3-6ABE-4C97-A9AA-3BFDF7F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BDC7-1C6B-4B47-B92D-0E7E416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82D9E-A8C6-4E65-AE37-549DA78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30694E-0847-4BF3-931F-C206354F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2A07C-D89E-463F-9D7A-60880A84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906D2-1A6A-41D9-8780-B8D5FB67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18F271-D6A4-4E35-8A57-9AA68147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6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C4249-9A61-4AFC-8CA5-9D19AC27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4BAADA-9DBA-47AC-AF94-C4B57E43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FE5EB1-303B-4AC4-A47A-B362C808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56068E-6CFA-47ED-B08E-DADCBEADA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C081B2-5570-450A-B5E1-FE43F3A14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70F70E-6DCB-47A6-8C25-F5601963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8FACE2-A86A-459C-8B88-11E780EE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4584EF-087D-41AC-8EF7-A3DF61AC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2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0D8F-DC63-4754-998C-66648AA4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E1E687-A236-4488-B55C-03F72F0C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19C664-F1AC-4EB8-BEE7-BC862609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388BE8-80C7-40F6-AE18-79E7E13D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0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FD71B3-29F2-4562-A11D-4FD8DE66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756F72-EA79-4DAC-A6BC-6F49769B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80663E-322F-4F6F-8B5E-A807EAE4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2DAF7-B7B9-4352-BB93-36FF722B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C7796-0307-40A3-9246-96ECEE35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55241E-F674-485C-B1F8-F269419A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431810-6F81-4F05-8F35-67351537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0FB33-C7F3-4A36-B06B-A9222512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7EF132-4BE5-4E36-A35F-B1A7C004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F353-4256-4A17-80CF-5A2C4753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4EA35C-92E9-4CEF-8465-64DC4FCE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2F5AA-DC3E-4A38-877D-D2C5B9EF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7C857-F413-4A59-AF36-C3E32C1A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194A71-9074-4D10-94E4-FDD8B70A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1A8B5-99AD-464D-93D2-DB5C18F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0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3B8C9-7EDE-4404-AD4A-A949EEDA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742E99-8BAC-47B5-B813-E4887D00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B9801-B83F-4D7E-834F-B82A37CE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CFBC-483E-415B-811C-BCF29C6DCBA9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8BEC2-2E4C-47A8-9CB0-19510AD3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DD99C-6CE1-4918-AC43-F03FC011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00C1-8439-495D-A1BF-D4D53E8A1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FEC52-5850-42CC-B046-9F79D0B80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EFD9A2B-8EAE-4819-B30D-81FF63D41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D2BF425-43A8-4379-B140-90CA03DB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E6CC811A-EE0A-43C4-ACE7-E78ACAF6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23" y="2025747"/>
            <a:ext cx="6340353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3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D2BF425-43A8-4379-B140-90CA03DB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CD5CB85-F834-41C9-928D-B928268B2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87" y="1817050"/>
            <a:ext cx="6871226" cy="48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2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Espaço Reservado para Conteúdo 6" descr="Texto, Logotipo, nome da empresa&#10;&#10;Descrição gerada automaticamente">
            <a:extLst>
              <a:ext uri="{FF2B5EF4-FFF2-40B4-BE49-F238E27FC236}">
                <a16:creationId xmlns:a16="http://schemas.microsoft.com/office/drawing/2014/main" id="{AB599C44-6795-412E-9E7F-D277FDBF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1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C1FD6-2651-4A49-BC34-49B4DAC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Forma&#10;&#10;Descrição gerada automaticamente">
            <a:extLst>
              <a:ext uri="{FF2B5EF4-FFF2-40B4-BE49-F238E27FC236}">
                <a16:creationId xmlns:a16="http://schemas.microsoft.com/office/drawing/2014/main" id="{063AF8A2-E168-478F-AC84-F9ABE5A0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659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CC23-DCF4-4DA5-B274-0043AD3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88D53BD2-0123-463F-A104-FAF0AB7A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98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3D21-A087-463F-A81B-AA72C9E4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ABFB329-9447-4C96-B02E-699D63E6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470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9AB43-1EAE-4D22-A552-5199A5BD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B52E044D-5758-407E-9E33-AE4F6CF08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507"/>
          </a:xfrm>
        </p:spPr>
      </p:pic>
    </p:spTree>
    <p:extLst>
      <p:ext uri="{BB962C8B-B14F-4D97-AF65-F5344CB8AC3E}">
        <p14:creationId xmlns:p14="http://schemas.microsoft.com/office/powerpoint/2010/main" val="353111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91973478-B4B7-41E6-899E-7234C322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A6690D6-64AC-4824-8BCF-432684BD0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B994-AC9B-43FC-8951-970D552E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Linha do tempo&#10;&#10;Descrição gerada automaticamente">
            <a:extLst>
              <a:ext uri="{FF2B5EF4-FFF2-40B4-BE49-F238E27FC236}">
                <a16:creationId xmlns:a16="http://schemas.microsoft.com/office/drawing/2014/main" id="{533CCCA9-0800-486C-8C17-16387C6F0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896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923C6-D497-4FCB-995A-B37A226D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1C1788DF-BC9F-43A0-A93C-50745D8D9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017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8632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8015-9151-4AEF-9C58-1E5BC21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1B6C76C-D901-4656-A2BB-AE240809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6EF061F-E560-472F-8C27-A9EA4C74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67" y="1086678"/>
            <a:ext cx="7602465" cy="54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7CE71-8B3E-432E-B0FA-570F79EC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72FDBC0-3E9E-416D-ADE2-E79F2C5F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7260A2D-49F3-4698-BDF2-827D00BF6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62" y="1873250"/>
            <a:ext cx="675307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51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 DELFINO</dc:creator>
  <cp:lastModifiedBy>BRUNA GARCIA DELFINO</cp:lastModifiedBy>
  <cp:revision>2</cp:revision>
  <dcterms:created xsi:type="dcterms:W3CDTF">2020-12-14T12:25:18Z</dcterms:created>
  <dcterms:modified xsi:type="dcterms:W3CDTF">2020-12-14T13:08:57Z</dcterms:modified>
</cp:coreProperties>
</file>