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4" r:id="rId8"/>
    <p:sldId id="263" r:id="rId9"/>
    <p:sldId id="262" r:id="rId10"/>
    <p:sldId id="264" r:id="rId11"/>
    <p:sldId id="266" r:id="rId12"/>
    <p:sldId id="267" r:id="rId13"/>
    <p:sldId id="268" r:id="rId14"/>
    <p:sldId id="272" r:id="rId15"/>
    <p:sldId id="269" r:id="rId16"/>
    <p:sldId id="273" r:id="rId17"/>
    <p:sldId id="271" r:id="rId18"/>
    <p:sldId id="27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5D7"/>
    <a:srgbClr val="FFCAAF"/>
    <a:srgbClr val="EF335F"/>
    <a:srgbClr val="F79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22C86-3BDB-4553-871E-BF34B9734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88557-673E-4821-BE23-FEF48A77A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41100A-02FC-45B9-A8B6-0988CCA9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0CF34-F47C-4145-BD8A-7EADF0E9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619EA-4D16-43E5-90E3-8253FFCB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53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623FB-0073-4F75-9463-F797906A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C8A0C9-3B5C-476B-9CF2-552E48B56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035429-643B-475E-BD74-ECA49088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03B8C0-9024-49A9-B461-CE99348E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0E04C9-BC1B-4C4F-A106-04152845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2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A72D5A-0BD5-4F07-9F42-7A36A2892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CDD63A-49EC-4140-92D5-4FE9DF0F2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7CC536-8014-43F8-8514-640B3A10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31517-1FB6-4067-9F0D-7402F032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95E2F1-8094-459D-895F-34528771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95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96C30-29B3-4AFD-9239-EF56049C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45D92-4165-475F-A944-4AFA973A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8D649-EF5B-408A-A2C1-CC63F145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A0928-5979-41B2-9374-EF7CA6D2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F05FBF-5C8E-45B8-AD30-3475B59C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9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70B5A-D748-41E8-A5F4-E484AE85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41D77C-EEDD-41AD-98C3-ECE5E771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A0725-488E-4802-8188-3C9F8422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5782FD-533F-4889-8332-339B0FE4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FBF14C-DE56-467A-8AC4-4DDFCAB9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47E19-7F27-48B7-BAF1-7ABFBD88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F19E65-5321-481B-B70A-1A948A94F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D0A5EB-CD83-4F71-94CC-192EB6CEA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02AAB2-3F61-42F7-B8DB-6CC5E9A5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89E3F3-C43A-4067-BD44-15D4BAA5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62603-D25E-40B8-9BD8-E9A02D66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10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AA8C5-9A88-4240-BB6F-00389B60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BA6A1B-417B-4B6E-9703-5CC674102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FBD23B-EB04-41CE-8B6E-7E1B8B77C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CC087F-A90A-4250-B11F-C60021BDA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BF95E9-8138-47BF-A296-E4CA06036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08F4DE-BE26-4B40-BBC6-453DDF2E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290EC3-7771-4909-AABE-C55D5DC8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8AB4C4-F353-4815-BA6C-823D513D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13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C098B-611E-4DB1-A7DE-8C043026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EC6C6E-0A97-486B-AB63-00BD12A9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7E3F1A-9985-47B0-BC65-EF473D82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428BFE-B5D3-46F4-BAFE-E08E3D1D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33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6AE4AE-EB9A-4495-AD5B-77D5D54F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00599D-74DA-4AA3-A719-E6FBB677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0405E1-92FC-4DCC-9B1C-41243EB1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02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8604F-ED33-48EC-A37A-729C6357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0E199-003F-4622-BD47-1F40D0B3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E0820E-96AF-4CD6-B58C-D7F96B20B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B55AAC-A3D0-420A-9AA3-AC3C342E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CA20B8-1452-4EED-A082-F396C1C8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DFFF5F-FA52-4FAA-B89B-18C21370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96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CCD2A-1287-480E-8EF5-45A3CC53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61C3A2-F067-42C4-9B0C-C5C6980F2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EF4018-DA67-4B8D-B1CC-3069B93C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640E2E-7960-418A-AA66-17E98920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BB7C3-623F-4517-8DAC-BC62FE1E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63EED2-0402-49E3-ACF6-3B509589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85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085045-8114-41DF-B207-66431E67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157B4-43FD-4169-A1CF-B7280ADB9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6E3D7-D013-416F-A2D5-86BF9D860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23CF54-C035-4321-92B3-1E41B431A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3D3FA-67BC-4A15-B8DF-15CC6C120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59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BandTec/20201-3adsa-grupo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6851A-5471-4DDD-B19A-5660F0BD4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643A55-C74B-41CA-AF12-AB9098C2C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44C1BBA3-4CDB-43D6-8376-30AB0B97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4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Interface gráfica do usuário, Texto&#10;&#10;Descrição gerada automaticamente">
            <a:extLst>
              <a:ext uri="{FF2B5EF4-FFF2-40B4-BE49-F238E27FC236}">
                <a16:creationId xmlns:a16="http://schemas.microsoft.com/office/drawing/2014/main" id="{64D6CDF5-ADD0-462D-9BA5-B1587E2E9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5439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67D1F7D-B842-4680-96A2-C9CB4E1D1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3" t="1892" r="1529"/>
          <a:stretch/>
        </p:blipFill>
        <p:spPr>
          <a:xfrm>
            <a:off x="2597426" y="1035252"/>
            <a:ext cx="6016487" cy="55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2AFBF-55F7-49CC-BEB8-66153DD1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A9033E1-18DC-49E9-8295-E85B794EF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1874"/>
            <a:ext cx="12192000" cy="7223125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557A52-A206-4D28-93BD-D7A1C312A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8" y="1200186"/>
            <a:ext cx="5988171" cy="31200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38F7F2-532D-4E00-8ADA-5CFFD1A34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537" y="1568106"/>
            <a:ext cx="5793055" cy="22312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DB2908-01DA-48F3-B224-381D48156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579" y="3836115"/>
            <a:ext cx="5777013" cy="169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6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C90A3-2265-4735-BE78-5F714580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B7F6659F-62E0-4411-8941-159B6E3B1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4448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6757FEC-0125-413F-A22E-57BA0ED30A9D}"/>
              </a:ext>
            </a:extLst>
          </p:cNvPr>
          <p:cNvSpPr/>
          <p:nvPr/>
        </p:nvSpPr>
        <p:spPr>
          <a:xfrm>
            <a:off x="-622852" y="0"/>
            <a:ext cx="12814852" cy="6858000"/>
          </a:xfrm>
          <a:prstGeom prst="rect">
            <a:avLst/>
          </a:prstGeom>
          <a:solidFill>
            <a:srgbClr val="F1E5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Espaço Reservado para Conteúdo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250A39A7-619F-4063-B915-7096A53F7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9" y="0"/>
            <a:ext cx="10866782" cy="6858000"/>
          </a:xfrm>
          <a:solidFill>
            <a:srgbClr val="F1E5D7"/>
          </a:solidFill>
        </p:spPr>
      </p:pic>
    </p:spTree>
    <p:extLst>
      <p:ext uri="{BB962C8B-B14F-4D97-AF65-F5344CB8AC3E}">
        <p14:creationId xmlns:p14="http://schemas.microsoft.com/office/powerpoint/2010/main" val="97189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F2220-4103-44AC-90D1-65F344D1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Uma imagem contendo Interface gráfica do usuário, Texto&#10;&#10;Descrição gerada automaticamente">
            <a:hlinkClick r:id="rId2"/>
            <a:extLst>
              <a:ext uri="{FF2B5EF4-FFF2-40B4-BE49-F238E27FC236}">
                <a16:creationId xmlns:a16="http://schemas.microsoft.com/office/drawing/2014/main" id="{217D9129-E762-4AB7-B919-5435052C8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6" y="0"/>
            <a:ext cx="12192000" cy="6858000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9C9636D-023F-467B-8044-4685A2DF839F}"/>
              </a:ext>
            </a:extLst>
          </p:cNvPr>
          <p:cNvSpPr txBox="1"/>
          <p:nvPr/>
        </p:nvSpPr>
        <p:spPr>
          <a:xfrm>
            <a:off x="1391478" y="2187474"/>
            <a:ext cx="589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https://github.com/BandTec/20201-3adsa-grupo9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D37278-43A8-44BC-9233-9CD97500BB80}"/>
              </a:ext>
            </a:extLst>
          </p:cNvPr>
          <p:cNvSpPr txBox="1"/>
          <p:nvPr/>
        </p:nvSpPr>
        <p:spPr>
          <a:xfrm>
            <a:off x="1391477" y="3656619"/>
            <a:ext cx="899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https://www.figma.com/file/afkGIVHP6K6WnsOdMm1XDG/Jobby-Jobs?node-id=526%3A0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2097A4-1078-4727-8752-27FA0CED0E01}"/>
              </a:ext>
            </a:extLst>
          </p:cNvPr>
          <p:cNvSpPr txBox="1"/>
          <p:nvPr/>
        </p:nvSpPr>
        <p:spPr>
          <a:xfrm>
            <a:off x="1391476" y="4941098"/>
            <a:ext cx="899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https://tasks.office.com/bandtec.com.br/Home/PlanViews/YJ8lhO2180mamIlaZWr12WQAF5kJ?Type=PlanLink&amp;Channel=Link&amp;CreatedTime=637393149140190000</a:t>
            </a:r>
          </a:p>
        </p:txBody>
      </p:sp>
    </p:spTree>
    <p:extLst>
      <p:ext uri="{BB962C8B-B14F-4D97-AF65-F5344CB8AC3E}">
        <p14:creationId xmlns:p14="http://schemas.microsoft.com/office/powerpoint/2010/main" val="557324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B7E7D-4316-4DC6-8096-A63C8E68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Uma imagem contendo Texto&#10;&#10;Descrição gerada automaticamente">
            <a:extLst>
              <a:ext uri="{FF2B5EF4-FFF2-40B4-BE49-F238E27FC236}">
                <a16:creationId xmlns:a16="http://schemas.microsoft.com/office/drawing/2014/main" id="{6FFF1BB7-9A46-42F1-8F75-8EBDDE23E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1638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72D57-4C8A-467F-AB1B-EE022AD2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E3206CD7-3212-46C5-A380-A1BC6651E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4004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1A5CF-35E0-4139-8E6C-1EA5644F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B72C02ED-851D-454B-8CF8-A4E978EA2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0112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38501-AC6E-4598-8AAC-B4267FE7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Gráfico, Diagrama, Gráfico de bolhas&#10;&#10;Descrição gerada automaticamente">
            <a:extLst>
              <a:ext uri="{FF2B5EF4-FFF2-40B4-BE49-F238E27FC236}">
                <a16:creationId xmlns:a16="http://schemas.microsoft.com/office/drawing/2014/main" id="{B5A1148A-FCB7-418F-B294-0A0ACC982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5602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B9717-C803-4690-AB61-4239F673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Linha do tempo&#10;&#10;Descrição gerada automaticamente">
            <a:extLst>
              <a:ext uri="{FF2B5EF4-FFF2-40B4-BE49-F238E27FC236}">
                <a16:creationId xmlns:a16="http://schemas.microsoft.com/office/drawing/2014/main" id="{14AB6206-FC67-4029-A215-82FDCA144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91"/>
            <a:ext cx="12192000" cy="6858000"/>
          </a:xfrm>
          <a:solidFill>
            <a:srgbClr val="FFCAAF"/>
          </a:solidFill>
        </p:spPr>
      </p:pic>
    </p:spTree>
    <p:extLst>
      <p:ext uri="{BB962C8B-B14F-4D97-AF65-F5344CB8AC3E}">
        <p14:creationId xmlns:p14="http://schemas.microsoft.com/office/powerpoint/2010/main" val="192427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3E6C66B-CCC5-43A6-8F5B-8D8E93332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0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03027-4BD4-4779-A56D-57F2880B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96FEBBA9-C112-49DF-A2C6-0A17E8C0F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91"/>
            <a:ext cx="12192000" cy="6858000"/>
          </a:xfrm>
          <a:solidFill>
            <a:srgbClr val="F1E5D7"/>
          </a:solidFill>
        </p:spPr>
      </p:pic>
    </p:spTree>
    <p:extLst>
      <p:ext uri="{BB962C8B-B14F-4D97-AF65-F5344CB8AC3E}">
        <p14:creationId xmlns:p14="http://schemas.microsoft.com/office/powerpoint/2010/main" val="362141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50377-8681-468D-B2A2-40DFDBA2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7A3E730E-93C6-4079-BE61-DD0AA5C7C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5188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0A843-63C7-4629-AAFB-3975F1BC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51FA086-BBF7-4938-BE5C-3B7A1EBEA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659"/>
            <a:ext cx="12192000" cy="6858000"/>
          </a:xfrm>
          <a:solidFill>
            <a:srgbClr val="EF335F"/>
          </a:solidFill>
        </p:spPr>
      </p:pic>
      <p:sp>
        <p:nvSpPr>
          <p:cNvPr id="11" name="AutoShape 54">
            <a:extLst>
              <a:ext uri="{FF2B5EF4-FFF2-40B4-BE49-F238E27FC236}">
                <a16:creationId xmlns:a16="http://schemas.microsoft.com/office/drawing/2014/main" id="{E103C85A-4143-4726-B21C-550EB0105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4194"/>
            <a:ext cx="12192000" cy="584401"/>
          </a:xfrm>
          <a:prstGeom prst="homePlate">
            <a:avLst>
              <a:gd name="adj" fmla="val 16364"/>
            </a:avLst>
          </a:prstGeom>
          <a:solidFill>
            <a:srgbClr val="EF335F"/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Sprint 3</a:t>
            </a:r>
          </a:p>
        </p:txBody>
      </p:sp>
      <p:sp>
        <p:nvSpPr>
          <p:cNvPr id="13" name="AutoShape 54">
            <a:extLst>
              <a:ext uri="{FF2B5EF4-FFF2-40B4-BE49-F238E27FC236}">
                <a16:creationId xmlns:a16="http://schemas.microsoft.com/office/drawing/2014/main" id="{CD76E856-865A-458E-B025-9A6D4D2D3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5" y="1682635"/>
            <a:ext cx="2657901" cy="584399"/>
          </a:xfrm>
          <a:prstGeom prst="homePlate">
            <a:avLst>
              <a:gd name="adj" fmla="val 16364"/>
            </a:avLst>
          </a:prstGeom>
          <a:solidFill>
            <a:srgbClr val="F1E5D7"/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21" name="AutoShape 54">
            <a:extLst>
              <a:ext uri="{FF2B5EF4-FFF2-40B4-BE49-F238E27FC236}">
                <a16:creationId xmlns:a16="http://schemas.microsoft.com/office/drawing/2014/main" id="{877AF48F-C10B-4A09-BD73-C2903F438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451" y="1692325"/>
            <a:ext cx="2657901" cy="584399"/>
          </a:xfrm>
          <a:prstGeom prst="homePlate">
            <a:avLst>
              <a:gd name="adj" fmla="val 16364"/>
            </a:avLst>
          </a:prstGeom>
          <a:solidFill>
            <a:srgbClr val="F1E5D7"/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23" name="AutoShape 54">
            <a:extLst>
              <a:ext uri="{FF2B5EF4-FFF2-40B4-BE49-F238E27FC236}">
                <a16:creationId xmlns:a16="http://schemas.microsoft.com/office/drawing/2014/main" id="{56AC84C2-E5C9-4C69-92BF-AFE59331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585" y="1692324"/>
            <a:ext cx="2657901" cy="584399"/>
          </a:xfrm>
          <a:prstGeom prst="homePlate">
            <a:avLst>
              <a:gd name="adj" fmla="val 16364"/>
            </a:avLst>
          </a:prstGeom>
          <a:solidFill>
            <a:srgbClr val="F1E5D7"/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25" name="AutoShape 54">
            <a:extLst>
              <a:ext uri="{FF2B5EF4-FFF2-40B4-BE49-F238E27FC236}">
                <a16:creationId xmlns:a16="http://schemas.microsoft.com/office/drawing/2014/main" id="{571D5130-731E-4F3A-A963-A95EA07A3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472" y="1692324"/>
            <a:ext cx="2657901" cy="584399"/>
          </a:xfrm>
          <a:prstGeom prst="homePlate">
            <a:avLst>
              <a:gd name="adj" fmla="val 16364"/>
            </a:avLst>
          </a:prstGeom>
          <a:solidFill>
            <a:srgbClr val="F1E5D7"/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27" name="AutoShape 54">
            <a:extLst>
              <a:ext uri="{FF2B5EF4-FFF2-40B4-BE49-F238E27FC236}">
                <a16:creationId xmlns:a16="http://schemas.microsoft.com/office/drawing/2014/main" id="{981506DD-0450-4203-AA57-C00108375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891" y="1707951"/>
            <a:ext cx="2657901" cy="584399"/>
          </a:xfrm>
          <a:prstGeom prst="homePlate">
            <a:avLst>
              <a:gd name="adj" fmla="val 16364"/>
            </a:avLst>
          </a:prstGeom>
          <a:solidFill>
            <a:srgbClr val="F1E5D7"/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latin typeface="Arial"/>
                <a:cs typeface="Calibri" pitchFamily="34" charset="0"/>
              </a:rPr>
              <a:t>Semana 5</a:t>
            </a: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D5531118-5CBF-4C3D-A646-31F04E7C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491" y="2319757"/>
            <a:ext cx="644288" cy="4538243"/>
          </a:xfrm>
          <a:prstGeom prst="rect">
            <a:avLst/>
          </a:prstGeom>
          <a:solidFill>
            <a:srgbClr val="FFCAA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AF6DF4AC-D866-40CC-82E9-14F058F65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36" y="2301470"/>
            <a:ext cx="869619" cy="4574814"/>
          </a:xfrm>
          <a:prstGeom prst="rect">
            <a:avLst/>
          </a:prstGeom>
          <a:solidFill>
            <a:srgbClr val="EF335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BFADBADD-F31F-49C8-BA9E-653D647C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7" y="2301470"/>
            <a:ext cx="644288" cy="4538243"/>
          </a:xfrm>
          <a:prstGeom prst="rect">
            <a:avLst/>
          </a:prstGeom>
          <a:solidFill>
            <a:srgbClr val="FFCAA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4D598FBE-2D13-420D-A946-50DFF6817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746" y="2319756"/>
            <a:ext cx="644288" cy="4538243"/>
          </a:xfrm>
          <a:prstGeom prst="rect">
            <a:avLst/>
          </a:prstGeom>
          <a:solidFill>
            <a:srgbClr val="EF335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E92BC74C-A83C-4F92-A858-E05387E9E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174" y="2301470"/>
            <a:ext cx="760724" cy="4538243"/>
          </a:xfrm>
          <a:prstGeom prst="rect">
            <a:avLst/>
          </a:prstGeom>
          <a:solidFill>
            <a:srgbClr val="FFCAA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A62A5C66-3172-43D6-AB14-AD46C4466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136" y="2301471"/>
            <a:ext cx="644288" cy="4538243"/>
          </a:xfrm>
          <a:prstGeom prst="rect">
            <a:avLst/>
          </a:prstGeom>
          <a:solidFill>
            <a:srgbClr val="EF335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43" name="Rectangle 20">
            <a:extLst>
              <a:ext uri="{FF2B5EF4-FFF2-40B4-BE49-F238E27FC236}">
                <a16:creationId xmlns:a16="http://schemas.microsoft.com/office/drawing/2014/main" id="{E86600BD-97EF-4001-BCAE-58A4EEFAB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232" y="2338041"/>
            <a:ext cx="644288" cy="4538243"/>
          </a:xfrm>
          <a:prstGeom prst="rect">
            <a:avLst/>
          </a:prstGeom>
          <a:solidFill>
            <a:srgbClr val="FFCAA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45" name="Rectangle 20">
            <a:extLst>
              <a:ext uri="{FF2B5EF4-FFF2-40B4-BE49-F238E27FC236}">
                <a16:creationId xmlns:a16="http://schemas.microsoft.com/office/drawing/2014/main" id="{707B0DC3-D077-41A7-AE04-82F7ACF47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023" y="2319755"/>
            <a:ext cx="999419" cy="4538243"/>
          </a:xfrm>
          <a:prstGeom prst="rect">
            <a:avLst/>
          </a:prstGeom>
          <a:solidFill>
            <a:srgbClr val="EF335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47" name="Rectangle 20">
            <a:extLst>
              <a:ext uri="{FF2B5EF4-FFF2-40B4-BE49-F238E27FC236}">
                <a16:creationId xmlns:a16="http://schemas.microsoft.com/office/drawing/2014/main" id="{4A5C669F-7740-4568-BAA4-615FA21EA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229" y="2319756"/>
            <a:ext cx="644288" cy="4538243"/>
          </a:xfrm>
          <a:prstGeom prst="rect">
            <a:avLst/>
          </a:prstGeom>
          <a:solidFill>
            <a:srgbClr val="FFCAA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49" name="Rectangle 20">
            <a:extLst>
              <a:ext uri="{FF2B5EF4-FFF2-40B4-BE49-F238E27FC236}">
                <a16:creationId xmlns:a16="http://schemas.microsoft.com/office/drawing/2014/main" id="{8000436C-D493-4FF0-8981-495AC2E09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316" y="2338041"/>
            <a:ext cx="644288" cy="4538243"/>
          </a:xfrm>
          <a:prstGeom prst="rect">
            <a:avLst/>
          </a:prstGeom>
          <a:solidFill>
            <a:srgbClr val="EF335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1" name="Rectangle 20">
            <a:extLst>
              <a:ext uri="{FF2B5EF4-FFF2-40B4-BE49-F238E27FC236}">
                <a16:creationId xmlns:a16="http://schemas.microsoft.com/office/drawing/2014/main" id="{68D4FF1D-4539-455A-8433-3F5C1458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743" y="2333403"/>
            <a:ext cx="958191" cy="4538243"/>
          </a:xfrm>
          <a:prstGeom prst="rect">
            <a:avLst/>
          </a:prstGeom>
          <a:solidFill>
            <a:srgbClr val="FFCAA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3" name="Rectangle 20">
            <a:extLst>
              <a:ext uri="{FF2B5EF4-FFF2-40B4-BE49-F238E27FC236}">
                <a16:creationId xmlns:a16="http://schemas.microsoft.com/office/drawing/2014/main" id="{8725D09B-8D7F-4278-825B-F22CFEB7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4371" y="2319756"/>
            <a:ext cx="644288" cy="4538243"/>
          </a:xfrm>
          <a:prstGeom prst="rect">
            <a:avLst/>
          </a:prstGeom>
          <a:solidFill>
            <a:srgbClr val="EF335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5" name="Rectangle 20">
            <a:extLst>
              <a:ext uri="{FF2B5EF4-FFF2-40B4-BE49-F238E27FC236}">
                <a16:creationId xmlns:a16="http://schemas.microsoft.com/office/drawing/2014/main" id="{DA46A118-F482-4B7D-9A10-4C743E42E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431" y="2338041"/>
            <a:ext cx="644288" cy="4538243"/>
          </a:xfrm>
          <a:prstGeom prst="rect">
            <a:avLst/>
          </a:prstGeom>
          <a:solidFill>
            <a:srgbClr val="FFCAA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7" name="Rectangle 20">
            <a:extLst>
              <a:ext uri="{FF2B5EF4-FFF2-40B4-BE49-F238E27FC236}">
                <a16:creationId xmlns:a16="http://schemas.microsoft.com/office/drawing/2014/main" id="{C75C7527-BA89-4A2C-A59A-8B37B8271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7746" y="2319755"/>
            <a:ext cx="884685" cy="4538243"/>
          </a:xfrm>
          <a:prstGeom prst="rect">
            <a:avLst/>
          </a:prstGeom>
          <a:solidFill>
            <a:srgbClr val="EF335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9" name="Rectangle 20">
            <a:extLst>
              <a:ext uri="{FF2B5EF4-FFF2-40B4-BE49-F238E27FC236}">
                <a16:creationId xmlns:a16="http://schemas.microsoft.com/office/drawing/2014/main" id="{7C9B0E60-EA12-4165-A3D1-982EE8E11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4128" y="2319756"/>
            <a:ext cx="644288" cy="4538243"/>
          </a:xfrm>
          <a:prstGeom prst="rect">
            <a:avLst/>
          </a:prstGeom>
          <a:solidFill>
            <a:srgbClr val="FFCAA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561EA007-F081-45DE-9ECD-4959939838A7}"/>
              </a:ext>
            </a:extLst>
          </p:cNvPr>
          <p:cNvSpPr/>
          <p:nvPr/>
        </p:nvSpPr>
        <p:spPr>
          <a:xfrm>
            <a:off x="607877" y="3166126"/>
            <a:ext cx="198782" cy="1897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1BD5176C-76B3-4B43-8055-13F0F784A7A1}"/>
              </a:ext>
            </a:extLst>
          </p:cNvPr>
          <p:cNvSpPr/>
          <p:nvPr/>
        </p:nvSpPr>
        <p:spPr>
          <a:xfrm>
            <a:off x="9008465" y="4771402"/>
            <a:ext cx="198782" cy="1897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F9102E-9543-4055-863F-7F3BD97D6BB5}"/>
              </a:ext>
            </a:extLst>
          </p:cNvPr>
          <p:cNvSpPr txBox="1"/>
          <p:nvPr/>
        </p:nvSpPr>
        <p:spPr>
          <a:xfrm flipH="1">
            <a:off x="8598200" y="4457893"/>
            <a:ext cx="98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30/11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3AB8C4-5D25-44AB-B264-DD0CBB2B303B}"/>
              </a:ext>
            </a:extLst>
          </p:cNvPr>
          <p:cNvSpPr txBox="1"/>
          <p:nvPr/>
        </p:nvSpPr>
        <p:spPr>
          <a:xfrm flipH="1">
            <a:off x="8283565" y="4974402"/>
            <a:ext cx="165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Projeto finalizado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667FAA-DBBB-496D-BC3C-692DDE8B8FAB}"/>
              </a:ext>
            </a:extLst>
          </p:cNvPr>
          <p:cNvSpPr txBox="1"/>
          <p:nvPr/>
        </p:nvSpPr>
        <p:spPr>
          <a:xfrm flipH="1">
            <a:off x="240464" y="2880874"/>
            <a:ext cx="98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02/11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D6C609-B320-42AD-9B47-31CEB5C26E4B}"/>
              </a:ext>
            </a:extLst>
          </p:cNvPr>
          <p:cNvSpPr txBox="1"/>
          <p:nvPr/>
        </p:nvSpPr>
        <p:spPr>
          <a:xfrm flipH="1">
            <a:off x="-19625" y="3414627"/>
            <a:ext cx="165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Integração com a assistente virtual</a:t>
            </a:r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CC1B4366-E4FE-48C9-89A0-0B456BB131D5}"/>
              </a:ext>
            </a:extLst>
          </p:cNvPr>
          <p:cNvSpPr/>
          <p:nvPr/>
        </p:nvSpPr>
        <p:spPr>
          <a:xfrm>
            <a:off x="2549445" y="3319753"/>
            <a:ext cx="198782" cy="1897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05A8DBE-F7FF-429B-B601-4B3DCD9841DF}"/>
              </a:ext>
            </a:extLst>
          </p:cNvPr>
          <p:cNvSpPr txBox="1"/>
          <p:nvPr/>
        </p:nvSpPr>
        <p:spPr>
          <a:xfrm flipH="1">
            <a:off x="2129260" y="3011976"/>
            <a:ext cx="98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09/11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8B1A91-A832-4FE1-A290-56E6A3F799DA}"/>
              </a:ext>
            </a:extLst>
          </p:cNvPr>
          <p:cNvSpPr txBox="1"/>
          <p:nvPr/>
        </p:nvSpPr>
        <p:spPr>
          <a:xfrm flipH="1">
            <a:off x="2280996" y="3541475"/>
            <a:ext cx="2069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Integração das tela com as APIS e máscara de campos </a:t>
            </a:r>
          </a:p>
        </p:txBody>
      </p:sp>
      <p:sp>
        <p:nvSpPr>
          <p:cNvPr id="20" name="Fluxograma: Conector 19">
            <a:extLst>
              <a:ext uri="{FF2B5EF4-FFF2-40B4-BE49-F238E27FC236}">
                <a16:creationId xmlns:a16="http://schemas.microsoft.com/office/drawing/2014/main" id="{A3D57D2F-089B-4C57-8A40-A276A2EE4488}"/>
              </a:ext>
            </a:extLst>
          </p:cNvPr>
          <p:cNvSpPr/>
          <p:nvPr/>
        </p:nvSpPr>
        <p:spPr>
          <a:xfrm>
            <a:off x="2895049" y="4757620"/>
            <a:ext cx="198782" cy="1897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2D1870E-4F4C-4E8A-9AB1-534A93DB5AC2}"/>
              </a:ext>
            </a:extLst>
          </p:cNvPr>
          <p:cNvSpPr txBox="1"/>
          <p:nvPr/>
        </p:nvSpPr>
        <p:spPr>
          <a:xfrm flipH="1">
            <a:off x="2769973" y="4866276"/>
            <a:ext cx="165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Teste integrado</a:t>
            </a:r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1B45716D-3986-4EC9-B69F-A90065E182D3}"/>
              </a:ext>
            </a:extLst>
          </p:cNvPr>
          <p:cNvSpPr/>
          <p:nvPr/>
        </p:nvSpPr>
        <p:spPr>
          <a:xfrm>
            <a:off x="4993813" y="3414627"/>
            <a:ext cx="198782" cy="1897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41BF66C-F8C9-4ED2-BF8D-FC21E9C7BA2A}"/>
              </a:ext>
            </a:extLst>
          </p:cNvPr>
          <p:cNvSpPr txBox="1"/>
          <p:nvPr/>
        </p:nvSpPr>
        <p:spPr>
          <a:xfrm flipH="1">
            <a:off x="4822199" y="3665692"/>
            <a:ext cx="2069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Desenvolvimento de filtros de pesquisas com APIS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E879EB4-8050-4771-A04D-D3EB685685D0}"/>
              </a:ext>
            </a:extLst>
          </p:cNvPr>
          <p:cNvSpPr txBox="1"/>
          <p:nvPr/>
        </p:nvSpPr>
        <p:spPr>
          <a:xfrm flipH="1">
            <a:off x="4613882" y="2996795"/>
            <a:ext cx="98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16/11</a:t>
            </a:r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A4CC197F-4777-4AF7-928A-F99EAB272648}"/>
              </a:ext>
            </a:extLst>
          </p:cNvPr>
          <p:cNvSpPr/>
          <p:nvPr/>
        </p:nvSpPr>
        <p:spPr>
          <a:xfrm>
            <a:off x="4942281" y="4925290"/>
            <a:ext cx="198782" cy="1897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BEBFD0C-B210-40E8-885C-CDD7D3A1D5B6}"/>
              </a:ext>
            </a:extLst>
          </p:cNvPr>
          <p:cNvSpPr txBox="1"/>
          <p:nvPr/>
        </p:nvSpPr>
        <p:spPr>
          <a:xfrm flipH="1">
            <a:off x="4720985" y="5122621"/>
            <a:ext cx="165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Teste integrado</a:t>
            </a:r>
          </a:p>
        </p:txBody>
      </p:sp>
      <p:sp>
        <p:nvSpPr>
          <p:cNvPr id="66" name="Fluxograma: Conector 65">
            <a:extLst>
              <a:ext uri="{FF2B5EF4-FFF2-40B4-BE49-F238E27FC236}">
                <a16:creationId xmlns:a16="http://schemas.microsoft.com/office/drawing/2014/main" id="{4AB0A5FA-3663-4C5D-A4FB-24BE85E0B01D}"/>
              </a:ext>
            </a:extLst>
          </p:cNvPr>
          <p:cNvSpPr/>
          <p:nvPr/>
        </p:nvSpPr>
        <p:spPr>
          <a:xfrm>
            <a:off x="7481101" y="3676237"/>
            <a:ext cx="198782" cy="1897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4A52D5B-1E3D-46D4-AB46-6A81F960E920}"/>
              </a:ext>
            </a:extLst>
          </p:cNvPr>
          <p:cNvSpPr txBox="1"/>
          <p:nvPr/>
        </p:nvSpPr>
        <p:spPr>
          <a:xfrm flipH="1">
            <a:off x="7155300" y="3856231"/>
            <a:ext cx="165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Teste de aplicação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3DEA9876-44E1-45E9-976B-81310D9DF065}"/>
              </a:ext>
            </a:extLst>
          </p:cNvPr>
          <p:cNvSpPr txBox="1"/>
          <p:nvPr/>
        </p:nvSpPr>
        <p:spPr>
          <a:xfrm flipH="1">
            <a:off x="7040449" y="3387586"/>
            <a:ext cx="98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30/11</a:t>
            </a:r>
          </a:p>
        </p:txBody>
      </p:sp>
    </p:spTree>
    <p:extLst>
      <p:ext uri="{BB962C8B-B14F-4D97-AF65-F5344CB8AC3E}">
        <p14:creationId xmlns:p14="http://schemas.microsoft.com/office/powerpoint/2010/main" val="217473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C6A94E4-D4D1-47EC-8151-983E98BA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BCC372D5-1E9B-4779-8DC7-FBC308169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1CB5C5-B1FC-40CC-894B-0575E8946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13" y="1273171"/>
            <a:ext cx="7807607" cy="521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1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7511D-8ED9-43F3-A93C-9B17C731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3" name="Espaço Reservado para Conteúdo 22" descr="Uma imagem contendo Texto&#10;&#10;Descrição gerada automaticamente">
            <a:extLst>
              <a:ext uri="{FF2B5EF4-FFF2-40B4-BE49-F238E27FC236}">
                <a16:creationId xmlns:a16="http://schemas.microsoft.com/office/drawing/2014/main" id="{06D6E60A-425D-4C49-9CC7-B6337D459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2" y="-122830"/>
            <a:ext cx="12010030" cy="6755642"/>
          </a:xfr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CCF0214-EC1C-45A5-BBC7-7A5BD5F21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32" y="679818"/>
            <a:ext cx="8415536" cy="54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14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105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GARCIA DELFINO</dc:creator>
  <cp:lastModifiedBy>BRUNA GARCIA DELFINO</cp:lastModifiedBy>
  <cp:revision>27</cp:revision>
  <dcterms:created xsi:type="dcterms:W3CDTF">2020-10-26T13:30:54Z</dcterms:created>
  <dcterms:modified xsi:type="dcterms:W3CDTF">2020-10-26T22:53:20Z</dcterms:modified>
</cp:coreProperties>
</file>