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09B95-464C-432D-B651-DD6EC0ED8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74C9D8-CDFA-4D11-92E0-B1228BADB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97C779-8D52-45ED-B4D5-15792FFF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6C54-9F7D-4464-B59B-9AB1FE86C781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E0FB2D-A6E7-4AF0-8452-D0545279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E4B0AF-AB68-4EC5-8369-A599AC3D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4FBA-86AD-442F-85AB-061D1F83F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11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11C6C-81BB-420C-AC46-B7AD65581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CAD686-12A3-476D-BC5E-E4AF4673D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D3BE70-0475-4D57-A9A6-BD7AC241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6C54-9F7D-4464-B59B-9AB1FE86C781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2ADF7C-BB9B-43D0-AC2C-A3F6EC58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0808E4-AAC7-4D46-A988-C272DDA4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4FBA-86AD-442F-85AB-061D1F83F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54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AE2CF7-7B1E-411F-8A65-4E4561752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E1390F-6588-4BF9-9578-DE2DE379D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07A3AB-B075-4A10-927C-40382ADF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6C54-9F7D-4464-B59B-9AB1FE86C781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080D51-9DB5-4D0E-869D-FDB143E3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43BF82-C478-4F0A-8EC7-5DA70158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4FBA-86AD-442F-85AB-061D1F83F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37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7B134-EA55-4A51-81DA-233B91512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CC1707-63DE-4167-87AC-64B0B6AF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865246-9EF7-4F7A-966A-482E22D4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6C54-9F7D-4464-B59B-9AB1FE86C781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92466C-47B6-4E6A-8819-E83F1F7E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1D0153-2DA3-4283-8399-B330F4CF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4FBA-86AD-442F-85AB-061D1F83F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54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4D5A5-1544-41FF-A5CF-7F6D89FD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1D9D2F-0C75-42FD-A7C9-136789F1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92D0A3-4C5E-4771-BCCD-0122C380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6C54-9F7D-4464-B59B-9AB1FE86C781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5C8E31-7740-41A6-B76C-06E9AFAB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13190C-429A-479C-A4CD-B7072EC4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4FBA-86AD-442F-85AB-061D1F83F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70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C9028-1D92-48F2-A734-75D45C30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40E69D-74A0-455B-981E-DD5154D3C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D0821B-0544-4B7A-BCE5-1D21727A2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5A3CD8-8F8F-456D-B261-F2852551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6C54-9F7D-4464-B59B-9AB1FE86C781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9A2741-DC99-4C4B-9570-A2DF3463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DEE2B8-C746-462E-85F6-2B921B3C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4FBA-86AD-442F-85AB-061D1F83F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3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90E6D-27C8-4804-A04B-03994A0E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1CB9B2-8942-49B4-BB4B-CBF9426AE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FFAE6B-5BEE-438F-95B8-4C7B6AF61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6A1019-21C5-45C8-B6F8-96CCAED91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1A8683F-1F59-4877-AC55-B9006D733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FD545CA-9D97-4AE3-8BA5-9C0A984E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6C54-9F7D-4464-B59B-9AB1FE86C781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8785AA1-86AB-46B0-9FF0-8B3BC699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601692-2FBA-49A6-B3DA-84E771C3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4FBA-86AD-442F-85AB-061D1F83F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27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F5FFD-AD58-4B43-8D0E-0814FBD2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3BAC41-C952-4586-8B6D-E16E0A4B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6C54-9F7D-4464-B59B-9AB1FE86C781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74EF304-06B9-4720-A151-26B85EF8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E6D00A-7D4B-4CD9-9818-43C7DDA3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4FBA-86AD-442F-85AB-061D1F83F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3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D0E3EF3-DD37-4001-907C-B362C813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6C54-9F7D-4464-B59B-9AB1FE86C781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0B8F9A-D00E-43E1-99B6-4CB5AFAD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6F1D95-FA5E-4ADA-80A1-A9D2280B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4FBA-86AD-442F-85AB-061D1F83F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59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5C855-4DED-40DF-8309-61600EFE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AB6C88-3185-4C73-B171-0E671FF15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2009E5-A36B-4EC8-9B88-2DDD44A05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648CE2-EAB4-44BB-BC08-6994110D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6C54-9F7D-4464-B59B-9AB1FE86C781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AC020E-6F38-492B-B74B-6D92B908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C6C114-5117-4303-8E76-24648A2A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4FBA-86AD-442F-85AB-061D1F83F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8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3BD9A-4B80-4BFD-B77C-C31A6CF5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DC03CE-20CB-44DE-8C76-E74EE0C03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4C9121-82B9-4FA0-B0CB-0052A1DED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274DB1-54A7-444C-BC60-249371BF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6C54-9F7D-4464-B59B-9AB1FE86C781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1D5A88-3D11-4916-9D2D-926307B4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5493AE-5930-41AF-A093-826B004A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4FBA-86AD-442F-85AB-061D1F83F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9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0F7FE0-B8D4-41CE-9684-DA52E16D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B7C866-041F-49B4-B037-9F9F58B30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ED2B0D-B218-48F9-97CD-7C57625A9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E6C54-9F7D-4464-B59B-9AB1FE86C781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9E9F1E-C7EA-446F-8697-61C5EE476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814482-79A3-45BA-B5B2-C2F211743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34FBA-86AD-442F-85AB-061D1F83F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81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8EFFD-E2E0-4CFC-B5DC-3C3491EE5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5EBFEB-0A32-41D6-BA4E-A1A5C9A61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497F4D13-CF29-4B9C-B960-20C82F78A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72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Uma imagem contendo Texto&#10;&#10;Descrição gerada automaticamente">
            <a:extLst>
              <a:ext uri="{FF2B5EF4-FFF2-40B4-BE49-F238E27FC236}">
                <a16:creationId xmlns:a16="http://schemas.microsoft.com/office/drawing/2014/main" id="{E640B679-54E8-42CC-832A-5561196C8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76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Uma imagem contendo Texto&#10;&#10;Descrição gerada automaticamente">
            <a:extLst>
              <a:ext uri="{FF2B5EF4-FFF2-40B4-BE49-F238E27FC236}">
                <a16:creationId xmlns:a16="http://schemas.microsoft.com/office/drawing/2014/main" id="{084EDB34-74B6-4763-B693-E9220EF4F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6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Uma imagem contendo Texto&#10;&#10;Descrição gerada automaticamente">
            <a:extLst>
              <a:ext uri="{FF2B5EF4-FFF2-40B4-BE49-F238E27FC236}">
                <a16:creationId xmlns:a16="http://schemas.microsoft.com/office/drawing/2014/main" id="{7670A24D-B5ED-4BE5-8337-41E96618C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96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Uma imagem contendo Diagrama&#10;&#10;Descrição gerada automaticamente">
            <a:extLst>
              <a:ext uri="{FF2B5EF4-FFF2-40B4-BE49-F238E27FC236}">
                <a16:creationId xmlns:a16="http://schemas.microsoft.com/office/drawing/2014/main" id="{F1BD9B99-B564-46BD-ACBF-61F63FD6B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44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662F7-E44E-4D1A-9A91-1345132D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 descr="Texto&#10;&#10;Descrição gerada automaticamente com confiança baixa">
            <a:extLst>
              <a:ext uri="{FF2B5EF4-FFF2-40B4-BE49-F238E27FC236}">
                <a16:creationId xmlns:a16="http://schemas.microsoft.com/office/drawing/2014/main" id="{7362669A-E896-4ED5-B816-DB84499AC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349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Uma imagem contendo Gráfico&#10;&#10;Descrição gerada automaticamente">
            <a:extLst>
              <a:ext uri="{FF2B5EF4-FFF2-40B4-BE49-F238E27FC236}">
                <a16:creationId xmlns:a16="http://schemas.microsoft.com/office/drawing/2014/main" id="{E949F074-87A9-4D25-9EBB-264ABD563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9B134DB-CECB-43D1-86F5-8544E1FB0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2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Linha do tempo&#10;&#10;Descrição gerada automaticamente com confiança média">
            <a:extLst>
              <a:ext uri="{FF2B5EF4-FFF2-40B4-BE49-F238E27FC236}">
                <a16:creationId xmlns:a16="http://schemas.microsoft.com/office/drawing/2014/main" id="{93302975-73C0-4D63-BCA5-800B5828E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Linha do tempo&#10;&#10;Descrição gerada automaticamente">
            <a:extLst>
              <a:ext uri="{FF2B5EF4-FFF2-40B4-BE49-F238E27FC236}">
                <a16:creationId xmlns:a16="http://schemas.microsoft.com/office/drawing/2014/main" id="{2F69341C-F7B6-4B72-9337-365573D90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1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Linha do tempo&#10;&#10;Descrição gerada automaticamente">
            <a:extLst>
              <a:ext uri="{FF2B5EF4-FFF2-40B4-BE49-F238E27FC236}">
                <a16:creationId xmlns:a16="http://schemas.microsoft.com/office/drawing/2014/main" id="{C5FF1B01-7FD7-47FD-BC34-40EEF6CC0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62BF3-5ACF-4A01-AD79-7B50D62C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Calendário&#10;&#10;Descrição gerada automaticamente">
            <a:extLst>
              <a:ext uri="{FF2B5EF4-FFF2-40B4-BE49-F238E27FC236}">
                <a16:creationId xmlns:a16="http://schemas.microsoft.com/office/drawing/2014/main" id="{BA697DCE-A80D-4A00-AC59-B278C0A00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9786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7" name="Espaço Reservado para Conteúdo 16" descr="Uma imagem contendo Texto&#10;&#10;Descrição gerada automaticamente">
            <a:extLst>
              <a:ext uri="{FF2B5EF4-FFF2-40B4-BE49-F238E27FC236}">
                <a16:creationId xmlns:a16="http://schemas.microsoft.com/office/drawing/2014/main" id="{05ED0DC5-F622-4505-8FBC-F92116DAF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9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Uma imagem contendo Texto&#10;&#10;Descrição gerada automaticamente">
            <a:extLst>
              <a:ext uri="{FF2B5EF4-FFF2-40B4-BE49-F238E27FC236}">
                <a16:creationId xmlns:a16="http://schemas.microsoft.com/office/drawing/2014/main" id="{8EAAE7D9-8103-42A8-84BE-51DF308ED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29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BRUNA GARCIA DELFINO</dc:creator>
  <cp:lastModifiedBy>BRUNA GARCIA DELFINO</cp:lastModifiedBy>
  <cp:revision>1</cp:revision>
  <dcterms:created xsi:type="dcterms:W3CDTF">2021-03-07T23:50:47Z</dcterms:created>
  <dcterms:modified xsi:type="dcterms:W3CDTF">2021-03-07T23:56:55Z</dcterms:modified>
</cp:coreProperties>
</file>