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CA97-B324-4BC4-9736-BB5A6A400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40BFF-C83A-412F-A50A-3D1FAEA4D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F88F-9929-4E04-BFE3-E550ECD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DDA5-9DAD-4F9C-988C-28B7751A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C7F2-D37D-4BA1-B354-0DC63CD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1C49-B769-4F6E-8679-AFC46A4B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2101D-C092-48AE-9C66-86AC4162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8482-566F-45F4-AE9E-654A4E84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B9C1-4F87-4D48-B13D-A744FF55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3704-EA0D-400B-8023-628BD7D7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9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F40A2-FFFF-4035-ADE0-C209683BE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21A10-6ED7-45D3-BC8C-5A8A80C3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BA03-1C4D-4BEA-A4E6-D6740D91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99B4-FBA8-4E08-BC79-BA24F347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ED68-1FF1-45E7-9A88-11432AC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8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8806-4A1C-4CF4-9821-16F8E3BF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A5DF-BE76-46C9-93CF-87E51473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3733-0E2C-47A8-A34F-96ED5087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167A-202D-481F-9FA5-DBAAD1E2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9BB7-0D58-4015-8D14-0C7FBD0D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2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88A0-671F-48BB-86D4-025C330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267F0-1976-40D7-986E-7AC5D7D6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3F6F-9021-40C0-A2AE-A99A01D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2DDD-D29A-47D1-AE82-698B6E0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4B49-BA30-4439-949F-10A1EABE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1666-6DBA-492A-A819-FE49648C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BF60-7237-4C4E-8337-4140E5649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E36B4-BADF-43CD-854A-0AFC0122A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2016F-4424-4E24-A221-BECFB02A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25CE3-0807-4E42-88C2-BFFB56D7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BBB2-CA74-49F6-92A6-187E07B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0B41-F59A-4A54-8C2E-4359CFF3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4DD3-2A35-45C0-9E72-0FC4DDB9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3306-43D4-4736-9AF3-666D364E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2B13D-7D6D-4BAA-BEEA-1E5A0E3E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59056-CB53-41F3-AC2D-8E5A6E3E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F7DE-E20A-464B-ACE9-8DEA4686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B531C-2E98-44ED-BDDC-019DD4D9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8E5EC-496B-476B-81D3-4343937E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7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9360-04EB-4BA7-A110-51A65C77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13D3B-B5A9-425C-B4C3-91B0D1B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D45EE-500F-4AA2-A4FF-8798E7C4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A8B78-5AF2-405F-91B4-A174C67C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08C70-E92F-444D-8AFB-0728751B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1D5B0-D823-4C24-A962-942DEDE7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6EB0-1EBA-4F7F-BC7F-CB8115B9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8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8E77-A32B-4EB1-8438-30D4C506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E899-AA8C-4245-AC87-517EB28C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40210-AE56-43DE-B4FC-0C4263DB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9F6FE-8062-4D91-9BBF-FD5218F4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A0ADB-DD39-4E29-963C-DB8E5C2C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2CE19-91D1-4495-B4CC-F050D46C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31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B8C9-A330-486D-8A09-407FD908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F659-8B40-48DD-8367-DDC8E1F29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F056-70F3-4BD5-A148-2E397ADF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DCB5-D8CB-487F-A3D0-EC83F7A9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B29FF-0470-4F8A-AFC9-AFBB5986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F67F0-6AC3-4F07-B29F-E5C92D2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2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0B53D-5455-4298-8CD3-FA249A25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99C1A-D4CA-4E8A-BFCA-C6BA3012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09FD-DA9A-4AA4-B3C2-04330DDB2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4545-FF8F-42A6-9F36-2AD1ECF70FEC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E5B1-E3E6-417D-85AB-6E44559E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B1C3-0863-458B-9153-564D78A40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3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1E4B-4529-4A73-A8F7-E8AD3F457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venir Next LT Pro" panose="020B0504020202020204" pitchFamily="34" charset="0"/>
                <a:cs typeface="Arial" panose="020B0604020202020204" pitchFamily="34" charset="0"/>
              </a:rPr>
              <a:t>PREPTA</a:t>
            </a:r>
          </a:p>
        </p:txBody>
      </p:sp>
    </p:spTree>
    <p:extLst>
      <p:ext uri="{BB962C8B-B14F-4D97-AF65-F5344CB8AC3E}">
        <p14:creationId xmlns:p14="http://schemas.microsoft.com/office/powerpoint/2010/main" val="360048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F78DF81-6D40-415F-8BCF-4C7F8D6C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6" y="124900"/>
            <a:ext cx="2168257" cy="21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2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EDC1C8E-2CBB-486B-B60A-41C8D8C03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704" y="-113230"/>
            <a:ext cx="2398374" cy="23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46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F9BDF-A90E-40C1-B8DA-FC86FB44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Cliente</a:t>
            </a:r>
            <a: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Linux</a:t>
            </a: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4D29B8CB-96B1-4EBF-9766-152A6C66A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7" y="95794"/>
            <a:ext cx="1695203" cy="16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7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63EB6D-CBA7-4983-86FD-1B8AC9512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33" y="533877"/>
            <a:ext cx="1123180" cy="1246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34AFB-8CB6-467C-A8D3-FE15F7871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0" t="32510" r="3945" b="17590"/>
          <a:stretch/>
        </p:blipFill>
        <p:spPr>
          <a:xfrm>
            <a:off x="1334733" y="2663573"/>
            <a:ext cx="9522534" cy="3422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36C15D-4957-4E4B-B26C-39E4C9BA6EB5}"/>
              </a:ext>
            </a:extLst>
          </p:cNvPr>
          <p:cNvSpPr txBox="1"/>
          <p:nvPr/>
        </p:nvSpPr>
        <p:spPr>
          <a:xfrm>
            <a:off x="3688423" y="885281"/>
            <a:ext cx="733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B0F0"/>
                </a:solidFill>
                <a:latin typeface="Avenir Next LT Pro" panose="020B0504020202020204" pitchFamily="34" charset="0"/>
              </a:rPr>
              <a:t>Nosso Planejamento</a:t>
            </a:r>
            <a:endParaRPr lang="en-US" sz="36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5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B546-4D75-4C37-8F82-244A938F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6303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046-5985-4CD4-AEF8-984C7D1C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79822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E848-CE39-4F72-AE45-B8800284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11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4B3-6C68-46D3-B534-A1F857C3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915329" cy="1325563"/>
          </a:xfrm>
        </p:spPr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Contextualização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69342D9-DC27-47DA-B79C-2E2A2F13A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1681"/>
            <a:ext cx="5753528" cy="4056320"/>
          </a:xfrm>
          <a:prstGeom prst="rect">
            <a:avLst/>
          </a:prstGeom>
          <a:effectLst>
            <a:innerShdw blurRad="1270000" dist="2260600">
              <a:schemeClr val="bg1">
                <a:alpha val="67000"/>
              </a:scheme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1BA486-55E0-4BEF-ADD1-63029FAA5C59}"/>
              </a:ext>
            </a:extLst>
          </p:cNvPr>
          <p:cNvSpPr txBox="1"/>
          <p:nvPr/>
        </p:nvSpPr>
        <p:spPr>
          <a:xfrm>
            <a:off x="5244958" y="2298049"/>
            <a:ext cx="65784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venir Next LT Pro" panose="020B0504020202020204" pitchFamily="34" charset="0"/>
                <a:cs typeface="Arial" panose="020B0604020202020204" pitchFamily="34" charset="0"/>
              </a:rPr>
              <a:t>Nosso projeto consiste em um sistema que monitora funcionários de callcenter para serviços bancários utilizando seus computadores de trabalho como referência. </a:t>
            </a:r>
          </a:p>
          <a:p>
            <a:pPr algn="ctr"/>
            <a:endParaRPr lang="pt-BR" sz="2000" dirty="0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dirty="0">
                <a:latin typeface="Avenir Next LT Pro" panose="020B0504020202020204" pitchFamily="34" charset="0"/>
                <a:cs typeface="Arial" panose="020B0604020202020204" pitchFamily="34" charset="0"/>
              </a:rPr>
              <a:t>Muitos bancos do Brasil, contratam empresas tercerizadas para atender seus clientes, mas à vários fatores que podem afetar a produtividade do funcionário, como Redes Sociais, jogos, aplicativos fora os de trabalho.</a:t>
            </a:r>
          </a:p>
        </p:txBody>
      </p:sp>
    </p:spTree>
    <p:extLst>
      <p:ext uri="{BB962C8B-B14F-4D97-AF65-F5344CB8AC3E}">
        <p14:creationId xmlns:p14="http://schemas.microsoft.com/office/powerpoint/2010/main" val="310498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A18D-0020-4192-863C-B4226768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Proto-persona</a:t>
            </a:r>
          </a:p>
        </p:txBody>
      </p:sp>
    </p:spTree>
    <p:extLst>
      <p:ext uri="{BB962C8B-B14F-4D97-AF65-F5344CB8AC3E}">
        <p14:creationId xmlns:p14="http://schemas.microsoft.com/office/powerpoint/2010/main" val="353945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E71C-E529-46CB-9A4B-DAFFF350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237356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3960-4A4B-4F02-BFF9-9C2BB23D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250609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8F3A-0CC3-4A54-B3BC-2426DB59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02" y="0"/>
            <a:ext cx="10161998" cy="996594"/>
          </a:xfrm>
        </p:spPr>
        <p:txBody>
          <a:bodyPr>
            <a:normAutofit/>
          </a:bodyPr>
          <a:lstStyle/>
          <a:p>
            <a:r>
              <a:rPr lang="pt-BR" b="1" dirty="0">
                <a:latin typeface="Avenir Next LT Pro" panose="020B0504020202020204" pitchFamily="34" charset="0"/>
              </a:rPr>
              <a:t>Canvas</a:t>
            </a:r>
          </a:p>
        </p:txBody>
      </p:sp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EE3E02-0107-461E-B926-8F9C26DAF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0" t="20974" b="8315"/>
          <a:stretch/>
        </p:blipFill>
        <p:spPr>
          <a:xfrm>
            <a:off x="1315092" y="996594"/>
            <a:ext cx="10251988" cy="53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E47-F29E-463B-8F55-78730307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Backlog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53F24-4771-432D-929F-B910879D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447"/>
            <a:ext cx="1078992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2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59C7AE3-CD37-4F46-A51D-23A7814A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04" y="1212019"/>
            <a:ext cx="6622847" cy="5563788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129EB16-2A7B-4BB6-9468-55159E05A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9" b="20461"/>
          <a:stretch/>
        </p:blipFill>
        <p:spPr>
          <a:xfrm>
            <a:off x="275271" y="328774"/>
            <a:ext cx="1676820" cy="8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097C7D-E559-498C-81A8-A20709D28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8" y="407929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72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Office Theme</vt:lpstr>
      <vt:lpstr>PREPTA</vt:lpstr>
      <vt:lpstr>Contextualização</vt:lpstr>
      <vt:lpstr>Proto-persona</vt:lpstr>
      <vt:lpstr>Inovação</vt:lpstr>
      <vt:lpstr>Storyboard</vt:lpstr>
      <vt:lpstr>Canvas</vt:lpstr>
      <vt:lpstr>Backlog</vt:lpstr>
      <vt:lpstr>PowerPoint Presentation</vt:lpstr>
      <vt:lpstr>PowerPoint Presentation</vt:lpstr>
      <vt:lpstr>PowerPoint Presentation</vt:lpstr>
      <vt:lpstr>PowerPoint Presentation</vt:lpstr>
      <vt:lpstr>Cliente Linux</vt:lpstr>
      <vt:lpstr>PowerPoint Presentation</vt:lpstr>
      <vt:lpstr>Conclusão</vt:lpstr>
      <vt:lpstr>Agradecimentos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PREPTA</dc:title>
  <dc:creator>Santos, Alan Coelho dos</dc:creator>
  <cp:lastModifiedBy>Santos, Alan Coelho dos</cp:lastModifiedBy>
  <cp:revision>6</cp:revision>
  <dcterms:created xsi:type="dcterms:W3CDTF">2021-03-06T23:08:46Z</dcterms:created>
  <dcterms:modified xsi:type="dcterms:W3CDTF">2021-03-06T23:55:39Z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etDate">
    <vt:lpwstr>2021-03-06T23:20:29Z</vt:lpwstr>
  </property>
  <property fmtid="{D5CDD505-2E9C-101B-9397-08002B2CF9AE}" pid="4" name="MSIP_Label_1bc0f418-96a4-4caf-9d7c-ccc5ec7f9d91_Method">
    <vt:lpwstr>Privileged</vt:lpwstr>
  </property>
  <property fmtid="{D5CDD505-2E9C-101B-9397-08002B2CF9AE}" pid="5" name="MSIP_Label_1bc0f418-96a4-4caf-9d7c-ccc5ec7f9d91_Name">
    <vt:lpwstr>1bc0f418-96a4-4caf-9d7c-ccc5ec7f9d91</vt:lpwstr>
  </property>
  <property fmtid="{D5CDD505-2E9C-101B-9397-08002B2CF9AE}" pid="6" name="MSIP_Label_1bc0f418-96a4-4caf-9d7c-ccc5ec7f9d91_SiteId">
    <vt:lpwstr>e0793d39-0939-496d-b129-198edd916feb</vt:lpwstr>
  </property>
  <property fmtid="{D5CDD505-2E9C-101B-9397-08002B2CF9AE}" pid="7" name="MSIP_Label_1bc0f418-96a4-4caf-9d7c-ccc5ec7f9d91_ActionId">
    <vt:lpwstr>79e567c7-756f-46a2-b5f9-8edf6969679e</vt:lpwstr>
  </property>
  <property fmtid="{D5CDD505-2E9C-101B-9397-08002B2CF9AE}" pid="8" name="MSIP_Label_1bc0f418-96a4-4caf-9d7c-ccc5ec7f9d91_ContentBits">
    <vt:lpwstr>0</vt:lpwstr>
  </property>
</Properties>
</file>