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1" r:id="rId13"/>
    <p:sldId id="273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8E1"/>
    <a:srgbClr val="ED6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75D6D4-349D-4C11-BAD6-5F5FBEE0A3D4}" v="247" dt="2021-03-08T20:06:47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23" autoAdjust="0"/>
    <p:restoredTop sz="94660"/>
  </p:normalViewPr>
  <p:slideViewPr>
    <p:cSldViewPr snapToGrid="0">
      <p:cViewPr varScale="1">
        <p:scale>
          <a:sx n="58" d="100"/>
          <a:sy n="58" d="100"/>
        </p:scale>
        <p:origin x="92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lo, Bruna Martins Brito de" userId="c13880bf-6654-4c41-8cb2-18b8c06e908d" providerId="ADAL" clId="{F775D6D4-349D-4C11-BAD6-5F5FBEE0A3D4}"/>
    <pc:docChg chg="undo custSel mod addSld delSld modSld sldOrd modMainMaster">
      <pc:chgData name="Melo, Bruna Martins Brito de" userId="c13880bf-6654-4c41-8cb2-18b8c06e908d" providerId="ADAL" clId="{F775D6D4-349D-4C11-BAD6-5F5FBEE0A3D4}" dt="2021-03-08T20:06:52.533" v="1881" actId="1076"/>
      <pc:docMkLst>
        <pc:docMk/>
      </pc:docMkLst>
      <pc:sldChg chg="addSp delSp modSp mod setBg">
        <pc:chgData name="Melo, Bruna Martins Brito de" userId="c13880bf-6654-4c41-8cb2-18b8c06e908d" providerId="ADAL" clId="{F775D6D4-349D-4C11-BAD6-5F5FBEE0A3D4}" dt="2021-03-07T19:47:25.884" v="526" actId="1076"/>
        <pc:sldMkLst>
          <pc:docMk/>
          <pc:sldMk cId="3600482943" sldId="256"/>
        </pc:sldMkLst>
        <pc:spChg chg="mod">
          <ac:chgData name="Melo, Bruna Martins Brito de" userId="c13880bf-6654-4c41-8cb2-18b8c06e908d" providerId="ADAL" clId="{F775D6D4-349D-4C11-BAD6-5F5FBEE0A3D4}" dt="2021-03-07T19:36:29.662" v="365" actId="1076"/>
          <ac:spMkLst>
            <pc:docMk/>
            <pc:sldMk cId="3600482943" sldId="256"/>
            <ac:spMk id="2" creationId="{54D71E4B-4529-4A73-A8F7-E8AD3F457FFA}"/>
          </ac:spMkLst>
        </pc:spChg>
        <pc:spChg chg="add mod">
          <ac:chgData name="Melo, Bruna Martins Brito de" userId="c13880bf-6654-4c41-8cb2-18b8c06e908d" providerId="ADAL" clId="{F775D6D4-349D-4C11-BAD6-5F5FBEE0A3D4}" dt="2021-03-07T19:35:51.608" v="360" actId="164"/>
          <ac:spMkLst>
            <pc:docMk/>
            <pc:sldMk cId="3600482943" sldId="256"/>
            <ac:spMk id="4" creationId="{C6D18919-6AE1-4254-BA99-A8E6B9FC0A21}"/>
          </ac:spMkLst>
        </pc:spChg>
        <pc:spChg chg="add mod">
          <ac:chgData name="Melo, Bruna Martins Brito de" userId="c13880bf-6654-4c41-8cb2-18b8c06e908d" providerId="ADAL" clId="{F775D6D4-349D-4C11-BAD6-5F5FBEE0A3D4}" dt="2021-03-07T19:35:51.608" v="360" actId="164"/>
          <ac:spMkLst>
            <pc:docMk/>
            <pc:sldMk cId="3600482943" sldId="256"/>
            <ac:spMk id="5" creationId="{91C6E6CA-4630-4CE0-B128-8472135FDF84}"/>
          </ac:spMkLst>
        </pc:spChg>
        <pc:spChg chg="add del">
          <ac:chgData name="Melo, Bruna Martins Brito de" userId="c13880bf-6654-4c41-8cb2-18b8c06e908d" providerId="ADAL" clId="{F775D6D4-349D-4C11-BAD6-5F5FBEE0A3D4}" dt="2021-03-07T19:29:22.447" v="210" actId="26606"/>
          <ac:spMkLst>
            <pc:docMk/>
            <pc:sldMk cId="3600482943" sldId="256"/>
            <ac:spMk id="8" creationId="{6FD9D7E7-DF77-490E-BCAC-DB04B3804C10}"/>
          </ac:spMkLst>
        </pc:spChg>
        <pc:spChg chg="add mod">
          <ac:chgData name="Melo, Bruna Martins Brito de" userId="c13880bf-6654-4c41-8cb2-18b8c06e908d" providerId="ADAL" clId="{F775D6D4-349D-4C11-BAD6-5F5FBEE0A3D4}" dt="2021-03-07T19:35:51.608" v="360" actId="164"/>
          <ac:spMkLst>
            <pc:docMk/>
            <pc:sldMk cId="3600482943" sldId="256"/>
            <ac:spMk id="9" creationId="{AD301135-F91A-499D-917D-873F7FF97F6A}"/>
          </ac:spMkLst>
        </pc:spChg>
        <pc:spChg chg="add del">
          <ac:chgData name="Melo, Bruna Martins Brito de" userId="c13880bf-6654-4c41-8cb2-18b8c06e908d" providerId="ADAL" clId="{F775D6D4-349D-4C11-BAD6-5F5FBEE0A3D4}" dt="2021-03-07T19:29:22.447" v="210" actId="26606"/>
          <ac:spMkLst>
            <pc:docMk/>
            <pc:sldMk cId="3600482943" sldId="256"/>
            <ac:spMk id="10" creationId="{D89AF302-1573-4DC3-9F33-A0090D863083}"/>
          </ac:spMkLst>
        </pc:spChg>
        <pc:spChg chg="add mod">
          <ac:chgData name="Melo, Bruna Martins Brito de" userId="c13880bf-6654-4c41-8cb2-18b8c06e908d" providerId="ADAL" clId="{F775D6D4-349D-4C11-BAD6-5F5FBEE0A3D4}" dt="2021-03-07T19:36:19.552" v="363" actId="164"/>
          <ac:spMkLst>
            <pc:docMk/>
            <pc:sldMk cId="3600482943" sldId="256"/>
            <ac:spMk id="11" creationId="{5DA65225-7011-4DC7-8017-0C3DFA14E0F9}"/>
          </ac:spMkLst>
        </pc:spChg>
        <pc:spChg chg="add del">
          <ac:chgData name="Melo, Bruna Martins Brito de" userId="c13880bf-6654-4c41-8cb2-18b8c06e908d" providerId="ADAL" clId="{F775D6D4-349D-4C11-BAD6-5F5FBEE0A3D4}" dt="2021-03-07T19:29:22.447" v="210" actId="26606"/>
          <ac:spMkLst>
            <pc:docMk/>
            <pc:sldMk cId="3600482943" sldId="256"/>
            <ac:spMk id="12" creationId="{0C082ED4-395D-4CAE-BC6E-E8E3D7AE6F43}"/>
          </ac:spMkLst>
        </pc:spChg>
        <pc:grpChg chg="add mod">
          <ac:chgData name="Melo, Bruna Martins Brito de" userId="c13880bf-6654-4c41-8cb2-18b8c06e908d" providerId="ADAL" clId="{F775D6D4-349D-4C11-BAD6-5F5FBEE0A3D4}" dt="2021-03-07T19:36:19.552" v="363" actId="164"/>
          <ac:grpSpMkLst>
            <pc:docMk/>
            <pc:sldMk cId="3600482943" sldId="256"/>
            <ac:grpSpMk id="6" creationId="{611B95E9-5157-48E7-A98D-FA6991472DDB}"/>
          </ac:grpSpMkLst>
        </pc:grpChg>
        <pc:grpChg chg="add mod">
          <ac:chgData name="Melo, Bruna Martins Brito de" userId="c13880bf-6654-4c41-8cb2-18b8c06e908d" providerId="ADAL" clId="{F775D6D4-349D-4C11-BAD6-5F5FBEE0A3D4}" dt="2021-03-07T19:36:19.552" v="363" actId="164"/>
          <ac:grpSpMkLst>
            <pc:docMk/>
            <pc:sldMk cId="3600482943" sldId="256"/>
            <ac:grpSpMk id="7" creationId="{9F919F99-19A2-4AE2-813F-804897EAE58D}"/>
          </ac:grpSpMkLst>
        </pc:grpChg>
        <pc:picChg chg="add mod modCrop">
          <ac:chgData name="Melo, Bruna Martins Brito de" userId="c13880bf-6654-4c41-8cb2-18b8c06e908d" providerId="ADAL" clId="{F775D6D4-349D-4C11-BAD6-5F5FBEE0A3D4}" dt="2021-03-07T19:36:25.830" v="364" actId="1076"/>
          <ac:picMkLst>
            <pc:docMk/>
            <pc:sldMk cId="3600482943" sldId="256"/>
            <ac:picMk id="3" creationId="{1D957207-2DAC-4FC0-B982-D68D634D1A44}"/>
          </ac:picMkLst>
        </pc:picChg>
        <pc:cxnChg chg="add mod">
          <ac:chgData name="Melo, Bruna Martins Brito de" userId="c13880bf-6654-4c41-8cb2-18b8c06e908d" providerId="ADAL" clId="{F775D6D4-349D-4C11-BAD6-5F5FBEE0A3D4}" dt="2021-03-07T19:47:25.884" v="526" actId="1076"/>
          <ac:cxnSpMkLst>
            <pc:docMk/>
            <pc:sldMk cId="3600482943" sldId="256"/>
            <ac:cxnSpMk id="13" creationId="{C103EF6A-49DA-48D4-80EB-5942B59FE93D}"/>
          </ac:cxnSpMkLst>
        </pc:cxnChg>
      </pc:sldChg>
      <pc:sldChg chg="addSp modSp mod setBg">
        <pc:chgData name="Melo, Bruna Martins Brito de" userId="c13880bf-6654-4c41-8cb2-18b8c06e908d" providerId="ADAL" clId="{F775D6D4-349D-4C11-BAD6-5F5FBEE0A3D4}" dt="2021-03-07T20:37:02.305" v="899" actId="1076"/>
        <pc:sldMkLst>
          <pc:docMk/>
          <pc:sldMk cId="3104989290" sldId="257"/>
        </pc:sldMkLst>
        <pc:picChg chg="mod">
          <ac:chgData name="Melo, Bruna Martins Brito de" userId="c13880bf-6654-4c41-8cb2-18b8c06e908d" providerId="ADAL" clId="{F775D6D4-349D-4C11-BAD6-5F5FBEE0A3D4}" dt="2021-03-07T20:37:02.305" v="899" actId="1076"/>
          <ac:picMkLst>
            <pc:docMk/>
            <pc:sldMk cId="3104989290" sldId="257"/>
            <ac:picMk id="5" creationId="{E69342D9-DC27-47DA-B79C-2E2A2F13A40F}"/>
          </ac:picMkLst>
        </pc:picChg>
        <pc:cxnChg chg="add mod">
          <ac:chgData name="Melo, Bruna Martins Brito de" userId="c13880bf-6654-4c41-8cb2-18b8c06e908d" providerId="ADAL" clId="{F775D6D4-349D-4C11-BAD6-5F5FBEE0A3D4}" dt="2021-03-07T19:37:01.536" v="369" actId="1076"/>
          <ac:cxnSpMkLst>
            <pc:docMk/>
            <pc:sldMk cId="3104989290" sldId="257"/>
            <ac:cxnSpMk id="6" creationId="{276865A8-7901-4754-AD68-947127DF98D8}"/>
          </ac:cxnSpMkLst>
        </pc:cxnChg>
      </pc:sldChg>
      <pc:sldChg chg="addSp modSp mod setBg">
        <pc:chgData name="Melo, Bruna Martins Brito de" userId="c13880bf-6654-4c41-8cb2-18b8c06e908d" providerId="ADAL" clId="{F775D6D4-349D-4C11-BAD6-5F5FBEE0A3D4}" dt="2021-03-07T20:17:07.167" v="817" actId="1076"/>
        <pc:sldMkLst>
          <pc:docMk/>
          <pc:sldMk cId="3539457716" sldId="258"/>
        </pc:sldMkLst>
        <pc:spChg chg="add mod">
          <ac:chgData name="Melo, Bruna Martins Brito de" userId="c13880bf-6654-4c41-8cb2-18b8c06e908d" providerId="ADAL" clId="{F775D6D4-349D-4C11-BAD6-5F5FBEE0A3D4}" dt="2021-03-07T20:17:00.898" v="816" actId="1076"/>
          <ac:spMkLst>
            <pc:docMk/>
            <pc:sldMk cId="3539457716" sldId="258"/>
            <ac:spMk id="6" creationId="{A91B5CA6-1482-4F84-B22B-E7B415E5D55F}"/>
          </ac:spMkLst>
        </pc:spChg>
        <pc:picChg chg="add mod">
          <ac:chgData name="Melo, Bruna Martins Brito de" userId="c13880bf-6654-4c41-8cb2-18b8c06e908d" providerId="ADAL" clId="{F775D6D4-349D-4C11-BAD6-5F5FBEE0A3D4}" dt="2021-03-07T20:17:07.167" v="817" actId="1076"/>
          <ac:picMkLst>
            <pc:docMk/>
            <pc:sldMk cId="3539457716" sldId="258"/>
            <ac:picMk id="5" creationId="{6B6071F1-630C-4CEE-8862-3DA5DA9D5E9E}"/>
          </ac:picMkLst>
        </pc:picChg>
        <pc:cxnChg chg="add mod">
          <ac:chgData name="Melo, Bruna Martins Brito de" userId="c13880bf-6654-4c41-8cb2-18b8c06e908d" providerId="ADAL" clId="{F775D6D4-349D-4C11-BAD6-5F5FBEE0A3D4}" dt="2021-03-07T19:56:12.276" v="676" actId="14100"/>
          <ac:cxnSpMkLst>
            <pc:docMk/>
            <pc:sldMk cId="3539457716" sldId="258"/>
            <ac:cxnSpMk id="3" creationId="{C9BCBD0D-E664-494B-8997-4D36F1FAA7B6}"/>
          </ac:cxnSpMkLst>
        </pc:cxnChg>
      </pc:sldChg>
      <pc:sldChg chg="addSp delSp modSp mod setBg">
        <pc:chgData name="Melo, Bruna Martins Brito de" userId="c13880bf-6654-4c41-8cb2-18b8c06e908d" providerId="ADAL" clId="{F775D6D4-349D-4C11-BAD6-5F5FBEE0A3D4}" dt="2021-03-07T20:25:49.935" v="897" actId="1076"/>
        <pc:sldMkLst>
          <pc:docMk/>
          <pc:sldMk cId="2373568112" sldId="259"/>
        </pc:sldMkLst>
        <pc:spChg chg="add mod">
          <ac:chgData name="Melo, Bruna Martins Brito de" userId="c13880bf-6654-4c41-8cb2-18b8c06e908d" providerId="ADAL" clId="{F775D6D4-349D-4C11-BAD6-5F5FBEE0A3D4}" dt="2021-03-07T20:25:24.388" v="892" actId="12"/>
          <ac:spMkLst>
            <pc:docMk/>
            <pc:sldMk cId="2373568112" sldId="259"/>
            <ac:spMk id="4" creationId="{8A9BA95C-DC78-4307-960F-789CBF8C82FD}"/>
          </ac:spMkLst>
        </pc:spChg>
        <pc:spChg chg="add mod">
          <ac:chgData name="Melo, Bruna Martins Brito de" userId="c13880bf-6654-4c41-8cb2-18b8c06e908d" providerId="ADAL" clId="{F775D6D4-349D-4C11-BAD6-5F5FBEE0A3D4}" dt="2021-03-07T20:25:49.935" v="897" actId="1076"/>
          <ac:spMkLst>
            <pc:docMk/>
            <pc:sldMk cId="2373568112" sldId="259"/>
            <ac:spMk id="9" creationId="{CE5C42AC-283B-4C7D-B2DE-5B23405F4D79}"/>
          </ac:spMkLst>
        </pc:spChg>
        <pc:picChg chg="add del mod">
          <ac:chgData name="Melo, Bruna Martins Brito de" userId="c13880bf-6654-4c41-8cb2-18b8c06e908d" providerId="ADAL" clId="{F775D6D4-349D-4C11-BAD6-5F5FBEE0A3D4}" dt="2021-03-07T20:21:12.393" v="848" actId="478"/>
          <ac:picMkLst>
            <pc:docMk/>
            <pc:sldMk cId="2373568112" sldId="259"/>
            <ac:picMk id="6" creationId="{956D961A-246B-4E95-8721-2D178EC25426}"/>
          </ac:picMkLst>
        </pc:picChg>
        <pc:picChg chg="add mod">
          <ac:chgData name="Melo, Bruna Martins Brito de" userId="c13880bf-6654-4c41-8cb2-18b8c06e908d" providerId="ADAL" clId="{F775D6D4-349D-4C11-BAD6-5F5FBEE0A3D4}" dt="2021-03-07T20:24:10.103" v="889" actId="1076"/>
          <ac:picMkLst>
            <pc:docMk/>
            <pc:sldMk cId="2373568112" sldId="259"/>
            <ac:picMk id="8" creationId="{2AE9D1B5-2617-4626-BA02-98E95D71383C}"/>
          </ac:picMkLst>
        </pc:picChg>
        <pc:cxnChg chg="add mod">
          <ac:chgData name="Melo, Bruna Martins Brito de" userId="c13880bf-6654-4c41-8cb2-18b8c06e908d" providerId="ADAL" clId="{F775D6D4-349D-4C11-BAD6-5F5FBEE0A3D4}" dt="2021-03-07T19:38:04.458" v="380" actId="14100"/>
          <ac:cxnSpMkLst>
            <pc:docMk/>
            <pc:sldMk cId="2373568112" sldId="259"/>
            <ac:cxnSpMk id="3" creationId="{C3E5677C-DA8C-4CC6-B805-D7E07E5DBB51}"/>
          </ac:cxnSpMkLst>
        </pc:cxnChg>
      </pc:sldChg>
      <pc:sldChg chg="addSp delSp modSp mod setBg">
        <pc:chgData name="Melo, Bruna Martins Brito de" userId="c13880bf-6654-4c41-8cb2-18b8c06e908d" providerId="ADAL" clId="{F775D6D4-349D-4C11-BAD6-5F5FBEE0A3D4}" dt="2021-03-07T22:18:45.418" v="1866" actId="1076"/>
        <pc:sldMkLst>
          <pc:docMk/>
          <pc:sldMk cId="2506092892" sldId="260"/>
        </pc:sldMkLst>
        <pc:spChg chg="add del mod ord">
          <ac:chgData name="Melo, Bruna Martins Brito de" userId="c13880bf-6654-4c41-8cb2-18b8c06e908d" providerId="ADAL" clId="{F775D6D4-349D-4C11-BAD6-5F5FBEE0A3D4}" dt="2021-03-07T22:06:48.660" v="1154"/>
          <ac:spMkLst>
            <pc:docMk/>
            <pc:sldMk cId="2506092892" sldId="260"/>
            <ac:spMk id="4" creationId="{74845C08-71FC-463A-8EEE-179BE15C1C77}"/>
          </ac:spMkLst>
        </pc:spChg>
        <pc:spChg chg="add del">
          <ac:chgData name="Melo, Bruna Martins Brito de" userId="c13880bf-6654-4c41-8cb2-18b8c06e908d" providerId="ADAL" clId="{F775D6D4-349D-4C11-BAD6-5F5FBEE0A3D4}" dt="2021-03-07T22:06:48.660" v="1154"/>
          <ac:spMkLst>
            <pc:docMk/>
            <pc:sldMk cId="2506092892" sldId="260"/>
            <ac:spMk id="5" creationId="{E9E5B6A6-334A-43F5-BC8E-78BA3538794B}"/>
          </ac:spMkLst>
        </pc:spChg>
        <pc:spChg chg="add del mod">
          <ac:chgData name="Melo, Bruna Martins Brito de" userId="c13880bf-6654-4c41-8cb2-18b8c06e908d" providerId="ADAL" clId="{F775D6D4-349D-4C11-BAD6-5F5FBEE0A3D4}" dt="2021-03-07T22:06:48.660" v="1154"/>
          <ac:spMkLst>
            <pc:docMk/>
            <pc:sldMk cId="2506092892" sldId="260"/>
            <ac:spMk id="6" creationId="{9589C1BC-1295-4570-A739-2367B2FAE32B}"/>
          </ac:spMkLst>
        </pc:spChg>
        <pc:spChg chg="mod">
          <ac:chgData name="Melo, Bruna Martins Brito de" userId="c13880bf-6654-4c41-8cb2-18b8c06e908d" providerId="ADAL" clId="{F775D6D4-349D-4C11-BAD6-5F5FBEE0A3D4}" dt="2021-03-07T22:06:29.728" v="1152"/>
          <ac:spMkLst>
            <pc:docMk/>
            <pc:sldMk cId="2506092892" sldId="260"/>
            <ac:spMk id="7" creationId="{F86E901E-BDE1-453E-8119-BE0FEF750EA4}"/>
          </ac:spMkLst>
        </pc:spChg>
        <pc:spChg chg="mod">
          <ac:chgData name="Melo, Bruna Martins Brito de" userId="c13880bf-6654-4c41-8cb2-18b8c06e908d" providerId="ADAL" clId="{F775D6D4-349D-4C11-BAD6-5F5FBEE0A3D4}" dt="2021-03-07T22:06:29.728" v="1152"/>
          <ac:spMkLst>
            <pc:docMk/>
            <pc:sldMk cId="2506092892" sldId="260"/>
            <ac:spMk id="8" creationId="{9609396F-DBEA-406F-BD5B-7CDF40AA4083}"/>
          </ac:spMkLst>
        </pc:spChg>
        <pc:spChg chg="mod">
          <ac:chgData name="Melo, Bruna Martins Brito de" userId="c13880bf-6654-4c41-8cb2-18b8c06e908d" providerId="ADAL" clId="{F775D6D4-349D-4C11-BAD6-5F5FBEE0A3D4}" dt="2021-03-07T22:06:29.728" v="1152"/>
          <ac:spMkLst>
            <pc:docMk/>
            <pc:sldMk cId="2506092892" sldId="260"/>
            <ac:spMk id="9" creationId="{97762553-D9F5-40BD-AA7E-E2DB6D87E382}"/>
          </ac:spMkLst>
        </pc:spChg>
        <pc:spChg chg="mod">
          <ac:chgData name="Melo, Bruna Martins Brito de" userId="c13880bf-6654-4c41-8cb2-18b8c06e908d" providerId="ADAL" clId="{F775D6D4-349D-4C11-BAD6-5F5FBEE0A3D4}" dt="2021-03-07T22:06:29.728" v="1152"/>
          <ac:spMkLst>
            <pc:docMk/>
            <pc:sldMk cId="2506092892" sldId="260"/>
            <ac:spMk id="10" creationId="{D76FD3F9-04F8-44F5-9353-769D225ACE70}"/>
          </ac:spMkLst>
        </pc:spChg>
        <pc:spChg chg="mod">
          <ac:chgData name="Melo, Bruna Martins Brito de" userId="c13880bf-6654-4c41-8cb2-18b8c06e908d" providerId="ADAL" clId="{F775D6D4-349D-4C11-BAD6-5F5FBEE0A3D4}" dt="2021-03-07T22:06:29.728" v="1152"/>
          <ac:spMkLst>
            <pc:docMk/>
            <pc:sldMk cId="2506092892" sldId="260"/>
            <ac:spMk id="11" creationId="{3596B215-6CB0-4566-B09D-49E8F278DC52}"/>
          </ac:spMkLst>
        </pc:spChg>
        <pc:spChg chg="del mod">
          <ac:chgData name="Melo, Bruna Martins Brito de" userId="c13880bf-6654-4c41-8cb2-18b8c06e908d" providerId="ADAL" clId="{F775D6D4-349D-4C11-BAD6-5F5FBEE0A3D4}" dt="2021-03-07T22:06:54.417" v="1155" actId="478"/>
          <ac:spMkLst>
            <pc:docMk/>
            <pc:sldMk cId="2506092892" sldId="260"/>
            <ac:spMk id="12" creationId="{B81124AC-4D8B-4CB0-B4C9-B4C3C1FBDCDA}"/>
          </ac:spMkLst>
        </pc:spChg>
        <pc:spChg chg="add del mod">
          <ac:chgData name="Melo, Bruna Martins Brito de" userId="c13880bf-6654-4c41-8cb2-18b8c06e908d" providerId="ADAL" clId="{F775D6D4-349D-4C11-BAD6-5F5FBEE0A3D4}" dt="2021-03-07T22:09:02.197" v="1206" actId="478"/>
          <ac:spMkLst>
            <pc:docMk/>
            <pc:sldMk cId="2506092892" sldId="260"/>
            <ac:spMk id="13" creationId="{B4EC42D8-E924-4E67-8D5B-6790C1079E8C}"/>
          </ac:spMkLst>
        </pc:spChg>
        <pc:spChg chg="del mod">
          <ac:chgData name="Melo, Bruna Martins Brito de" userId="c13880bf-6654-4c41-8cb2-18b8c06e908d" providerId="ADAL" clId="{F775D6D4-349D-4C11-BAD6-5F5FBEE0A3D4}" dt="2021-03-07T22:07:01.777" v="1159" actId="478"/>
          <ac:spMkLst>
            <pc:docMk/>
            <pc:sldMk cId="2506092892" sldId="260"/>
            <ac:spMk id="14" creationId="{5080BBE9-43F1-43FD-BA86-A3A298521237}"/>
          </ac:spMkLst>
        </pc:spChg>
        <pc:spChg chg="del mod">
          <ac:chgData name="Melo, Bruna Martins Brito de" userId="c13880bf-6654-4c41-8cb2-18b8c06e908d" providerId="ADAL" clId="{F775D6D4-349D-4C11-BAD6-5F5FBEE0A3D4}" dt="2021-03-07T22:06:55.925" v="1156" actId="478"/>
          <ac:spMkLst>
            <pc:docMk/>
            <pc:sldMk cId="2506092892" sldId="260"/>
            <ac:spMk id="15" creationId="{C7DAB08D-21ED-463C-ADC7-0325C253561E}"/>
          </ac:spMkLst>
        </pc:spChg>
        <pc:spChg chg="del mod">
          <ac:chgData name="Melo, Bruna Martins Brito de" userId="c13880bf-6654-4c41-8cb2-18b8c06e908d" providerId="ADAL" clId="{F775D6D4-349D-4C11-BAD6-5F5FBEE0A3D4}" dt="2021-03-07T22:07:04.626" v="1160" actId="478"/>
          <ac:spMkLst>
            <pc:docMk/>
            <pc:sldMk cId="2506092892" sldId="260"/>
            <ac:spMk id="16" creationId="{303940F7-1ED1-4DE1-A75F-FDBB606A6C9A}"/>
          </ac:spMkLst>
        </pc:spChg>
        <pc:spChg chg="add del">
          <ac:chgData name="Melo, Bruna Martins Brito de" userId="c13880bf-6654-4c41-8cb2-18b8c06e908d" providerId="ADAL" clId="{F775D6D4-349D-4C11-BAD6-5F5FBEE0A3D4}" dt="2021-03-07T22:09:01.072" v="1205" actId="478"/>
          <ac:spMkLst>
            <pc:docMk/>
            <pc:sldMk cId="2506092892" sldId="260"/>
            <ac:spMk id="17" creationId="{73412D5A-E6BD-4637-AEC6-A8318E70D399}"/>
          </ac:spMkLst>
        </pc:spChg>
        <pc:spChg chg="add del mod">
          <ac:chgData name="Melo, Bruna Martins Brito de" userId="c13880bf-6654-4c41-8cb2-18b8c06e908d" providerId="ADAL" clId="{F775D6D4-349D-4C11-BAD6-5F5FBEE0A3D4}" dt="2021-03-07T22:08:56.127" v="1204"/>
          <ac:spMkLst>
            <pc:docMk/>
            <pc:sldMk cId="2506092892" sldId="260"/>
            <ac:spMk id="18" creationId="{7F34B25F-5AB0-444F-8A8D-7EFFB1AAD6C6}"/>
          </ac:spMkLst>
        </pc:spChg>
        <pc:spChg chg="add del mod">
          <ac:chgData name="Melo, Bruna Martins Brito de" userId="c13880bf-6654-4c41-8cb2-18b8c06e908d" providerId="ADAL" clId="{F775D6D4-349D-4C11-BAD6-5F5FBEE0A3D4}" dt="2021-03-07T22:08:55.635" v="1202"/>
          <ac:spMkLst>
            <pc:docMk/>
            <pc:sldMk cId="2506092892" sldId="260"/>
            <ac:spMk id="19" creationId="{CDF546A8-5F99-4A15-BFC6-91B2A82A5A1B}"/>
          </ac:spMkLst>
        </pc:spChg>
        <pc:spChg chg="add del mod">
          <ac:chgData name="Melo, Bruna Martins Brito de" userId="c13880bf-6654-4c41-8cb2-18b8c06e908d" providerId="ADAL" clId="{F775D6D4-349D-4C11-BAD6-5F5FBEE0A3D4}" dt="2021-03-07T22:08:54.488" v="1197"/>
          <ac:spMkLst>
            <pc:docMk/>
            <pc:sldMk cId="2506092892" sldId="260"/>
            <ac:spMk id="20" creationId="{4C469A52-41E3-439E-8784-D8F843352B92}"/>
          </ac:spMkLst>
        </pc:spChg>
        <pc:spChg chg="add del mod">
          <ac:chgData name="Melo, Bruna Martins Brito de" userId="c13880bf-6654-4c41-8cb2-18b8c06e908d" providerId="ADAL" clId="{F775D6D4-349D-4C11-BAD6-5F5FBEE0A3D4}" dt="2021-03-07T22:08:54.488" v="1197"/>
          <ac:spMkLst>
            <pc:docMk/>
            <pc:sldMk cId="2506092892" sldId="260"/>
            <ac:spMk id="21" creationId="{783CB9B2-DC55-464D-B0EC-004782B50637}"/>
          </ac:spMkLst>
        </pc:spChg>
        <pc:spChg chg="add del mod">
          <ac:chgData name="Melo, Bruna Martins Brito de" userId="c13880bf-6654-4c41-8cb2-18b8c06e908d" providerId="ADAL" clId="{F775D6D4-349D-4C11-BAD6-5F5FBEE0A3D4}" dt="2021-03-07T22:08:54.488" v="1197"/>
          <ac:spMkLst>
            <pc:docMk/>
            <pc:sldMk cId="2506092892" sldId="260"/>
            <ac:spMk id="22" creationId="{833AAB07-1FEA-4B9B-8A3C-B9A737A98444}"/>
          </ac:spMkLst>
        </pc:spChg>
        <pc:spChg chg="add del mod">
          <ac:chgData name="Melo, Bruna Martins Brito de" userId="c13880bf-6654-4c41-8cb2-18b8c06e908d" providerId="ADAL" clId="{F775D6D4-349D-4C11-BAD6-5F5FBEE0A3D4}" dt="2021-03-07T22:08:54.488" v="1197"/>
          <ac:spMkLst>
            <pc:docMk/>
            <pc:sldMk cId="2506092892" sldId="260"/>
            <ac:spMk id="23" creationId="{D9554F90-45D9-49D7-BA9E-5FDFEEA6E12F}"/>
          </ac:spMkLst>
        </pc:spChg>
        <pc:spChg chg="add del mod">
          <ac:chgData name="Melo, Bruna Martins Brito de" userId="c13880bf-6654-4c41-8cb2-18b8c06e908d" providerId="ADAL" clId="{F775D6D4-349D-4C11-BAD6-5F5FBEE0A3D4}" dt="2021-03-07T22:08:54.488" v="1197"/>
          <ac:spMkLst>
            <pc:docMk/>
            <pc:sldMk cId="2506092892" sldId="260"/>
            <ac:spMk id="24" creationId="{E274C2AF-09B7-49D7-A3CE-04849A643A2D}"/>
          </ac:spMkLst>
        </pc:spChg>
        <pc:spChg chg="add del mod">
          <ac:chgData name="Melo, Bruna Martins Brito de" userId="c13880bf-6654-4c41-8cb2-18b8c06e908d" providerId="ADAL" clId="{F775D6D4-349D-4C11-BAD6-5F5FBEE0A3D4}" dt="2021-03-07T22:08:54.488" v="1197"/>
          <ac:spMkLst>
            <pc:docMk/>
            <pc:sldMk cId="2506092892" sldId="260"/>
            <ac:spMk id="25" creationId="{41BC41C0-9A6B-4D8E-A84F-C77EF01E0BD9}"/>
          </ac:spMkLst>
        </pc:spChg>
        <pc:spChg chg="add del mod">
          <ac:chgData name="Melo, Bruna Martins Brito de" userId="c13880bf-6654-4c41-8cb2-18b8c06e908d" providerId="ADAL" clId="{F775D6D4-349D-4C11-BAD6-5F5FBEE0A3D4}" dt="2021-03-07T22:08:54.488" v="1197"/>
          <ac:spMkLst>
            <pc:docMk/>
            <pc:sldMk cId="2506092892" sldId="260"/>
            <ac:spMk id="26" creationId="{F6E5CBC6-DEC6-45CE-9101-F8C1BFCAC1C1}"/>
          </ac:spMkLst>
        </pc:spChg>
        <pc:spChg chg="add del mod">
          <ac:chgData name="Melo, Bruna Martins Brito de" userId="c13880bf-6654-4c41-8cb2-18b8c06e908d" providerId="ADAL" clId="{F775D6D4-349D-4C11-BAD6-5F5FBEE0A3D4}" dt="2021-03-07T22:08:54.488" v="1197"/>
          <ac:spMkLst>
            <pc:docMk/>
            <pc:sldMk cId="2506092892" sldId="260"/>
            <ac:spMk id="27" creationId="{74CCAA3D-B21C-4BA0-B17A-DF862009B3A2}"/>
          </ac:spMkLst>
        </pc:spChg>
        <pc:spChg chg="add del mod">
          <ac:chgData name="Melo, Bruna Martins Brito de" userId="c13880bf-6654-4c41-8cb2-18b8c06e908d" providerId="ADAL" clId="{F775D6D4-349D-4C11-BAD6-5F5FBEE0A3D4}" dt="2021-03-07T22:08:54.488" v="1197"/>
          <ac:spMkLst>
            <pc:docMk/>
            <pc:sldMk cId="2506092892" sldId="260"/>
            <ac:spMk id="28" creationId="{54E77227-62DC-41B4-B2AD-297548E7F6F3}"/>
          </ac:spMkLst>
        </pc:spChg>
        <pc:spChg chg="add del mod">
          <ac:chgData name="Melo, Bruna Martins Brito de" userId="c13880bf-6654-4c41-8cb2-18b8c06e908d" providerId="ADAL" clId="{F775D6D4-349D-4C11-BAD6-5F5FBEE0A3D4}" dt="2021-03-07T22:08:54.488" v="1197"/>
          <ac:spMkLst>
            <pc:docMk/>
            <pc:sldMk cId="2506092892" sldId="260"/>
            <ac:spMk id="29" creationId="{3E30ABB2-9058-4283-B85D-2B293ED1FF6C}"/>
          </ac:spMkLst>
        </pc:spChg>
        <pc:spChg chg="add del mod">
          <ac:chgData name="Melo, Bruna Martins Brito de" userId="c13880bf-6654-4c41-8cb2-18b8c06e908d" providerId="ADAL" clId="{F775D6D4-349D-4C11-BAD6-5F5FBEE0A3D4}" dt="2021-03-07T22:08:54.488" v="1197"/>
          <ac:spMkLst>
            <pc:docMk/>
            <pc:sldMk cId="2506092892" sldId="260"/>
            <ac:spMk id="30" creationId="{DA9A443D-80AC-4642-8780-4C77503750CC}"/>
          </ac:spMkLst>
        </pc:spChg>
        <pc:spChg chg="add del mod">
          <ac:chgData name="Melo, Bruna Martins Brito de" userId="c13880bf-6654-4c41-8cb2-18b8c06e908d" providerId="ADAL" clId="{F775D6D4-349D-4C11-BAD6-5F5FBEE0A3D4}" dt="2021-03-07T22:08:54.488" v="1197"/>
          <ac:spMkLst>
            <pc:docMk/>
            <pc:sldMk cId="2506092892" sldId="260"/>
            <ac:spMk id="31" creationId="{5E59C7CF-F831-471B-BD43-09B5A0C4BA53}"/>
          </ac:spMkLst>
        </pc:spChg>
        <pc:spChg chg="add del mod">
          <ac:chgData name="Melo, Bruna Martins Brito de" userId="c13880bf-6654-4c41-8cb2-18b8c06e908d" providerId="ADAL" clId="{F775D6D4-349D-4C11-BAD6-5F5FBEE0A3D4}" dt="2021-03-07T22:08:54.488" v="1197"/>
          <ac:spMkLst>
            <pc:docMk/>
            <pc:sldMk cId="2506092892" sldId="260"/>
            <ac:spMk id="32" creationId="{4D1B90F1-E2B6-4AF5-84F8-49E34F174901}"/>
          </ac:spMkLst>
        </pc:spChg>
        <pc:spChg chg="add mod">
          <ac:chgData name="Melo, Bruna Martins Brito de" userId="c13880bf-6654-4c41-8cb2-18b8c06e908d" providerId="ADAL" clId="{F775D6D4-349D-4C11-BAD6-5F5FBEE0A3D4}" dt="2021-03-07T22:09:07.665" v="1207"/>
          <ac:spMkLst>
            <pc:docMk/>
            <pc:sldMk cId="2506092892" sldId="260"/>
            <ac:spMk id="33" creationId="{56EE6F10-0D85-4668-B6B9-EE0DA08C907D}"/>
          </ac:spMkLst>
        </pc:spChg>
        <pc:picChg chg="add mod">
          <ac:chgData name="Melo, Bruna Martins Brito de" userId="c13880bf-6654-4c41-8cb2-18b8c06e908d" providerId="ADAL" clId="{F775D6D4-349D-4C11-BAD6-5F5FBEE0A3D4}" dt="2021-03-07T22:18:45.418" v="1866" actId="1076"/>
          <ac:picMkLst>
            <pc:docMk/>
            <pc:sldMk cId="2506092892" sldId="260"/>
            <ac:picMk id="35" creationId="{1AE940E6-CB30-4DA9-8CC7-EB735BE70062}"/>
          </ac:picMkLst>
        </pc:picChg>
        <pc:cxnChg chg="add mod">
          <ac:chgData name="Melo, Bruna Martins Brito de" userId="c13880bf-6654-4c41-8cb2-18b8c06e908d" providerId="ADAL" clId="{F775D6D4-349D-4C11-BAD6-5F5FBEE0A3D4}" dt="2021-03-07T19:38:14.497" v="383" actId="14100"/>
          <ac:cxnSpMkLst>
            <pc:docMk/>
            <pc:sldMk cId="2506092892" sldId="260"/>
            <ac:cxnSpMk id="3" creationId="{8BB5BE87-0F10-438B-9A7E-3BFF019499AA}"/>
          </ac:cxnSpMkLst>
        </pc:cxnChg>
      </pc:sldChg>
      <pc:sldChg chg="addSp modSp mod ord">
        <pc:chgData name="Melo, Bruna Martins Brito de" userId="c13880bf-6654-4c41-8cb2-18b8c06e908d" providerId="ADAL" clId="{F775D6D4-349D-4C11-BAD6-5F5FBEE0A3D4}" dt="2021-03-08T19:49:33.753" v="1874"/>
        <pc:sldMkLst>
          <pc:docMk/>
          <pc:sldMk cId="3492766846" sldId="261"/>
        </pc:sldMkLst>
        <pc:spChg chg="mod">
          <ac:chgData name="Melo, Bruna Martins Brito de" userId="c13880bf-6654-4c41-8cb2-18b8c06e908d" providerId="ADAL" clId="{F775D6D4-349D-4C11-BAD6-5F5FBEE0A3D4}" dt="2021-03-07T19:38:47.852" v="392" actId="1076"/>
          <ac:spMkLst>
            <pc:docMk/>
            <pc:sldMk cId="3492766846" sldId="261"/>
            <ac:spMk id="2" creationId="{E94B8F3A-0CC3-4A54-B3BC-2426DB59F767}"/>
          </ac:spMkLst>
        </pc:spChg>
        <pc:spChg chg="add mod ord">
          <ac:chgData name="Melo, Bruna Martins Brito de" userId="c13880bf-6654-4c41-8cb2-18b8c06e908d" providerId="ADAL" clId="{F775D6D4-349D-4C11-BAD6-5F5FBEE0A3D4}" dt="2021-03-07T22:03:12.860" v="1139" actId="167"/>
          <ac:spMkLst>
            <pc:docMk/>
            <pc:sldMk cId="3492766846" sldId="261"/>
            <ac:spMk id="5" creationId="{F1D25E63-E682-4E9D-8DF7-2EB8B03F048B}"/>
          </ac:spMkLst>
        </pc:spChg>
        <pc:picChg chg="mod">
          <ac:chgData name="Melo, Bruna Martins Brito de" userId="c13880bf-6654-4c41-8cb2-18b8c06e908d" providerId="ADAL" clId="{F775D6D4-349D-4C11-BAD6-5F5FBEE0A3D4}" dt="2021-03-07T19:38:34.524" v="388" actId="1076"/>
          <ac:picMkLst>
            <pc:docMk/>
            <pc:sldMk cId="3492766846" sldId="261"/>
            <ac:picMk id="10" creationId="{A9EE3E02-0107-461E-B926-8F9C26DAFC60}"/>
          </ac:picMkLst>
        </pc:picChg>
        <pc:cxnChg chg="add mod">
          <ac:chgData name="Melo, Bruna Martins Brito de" userId="c13880bf-6654-4c41-8cb2-18b8c06e908d" providerId="ADAL" clId="{F775D6D4-349D-4C11-BAD6-5F5FBEE0A3D4}" dt="2021-03-07T19:38:58.071" v="396" actId="1076"/>
          <ac:cxnSpMkLst>
            <pc:docMk/>
            <pc:sldMk cId="3492766846" sldId="261"/>
            <ac:cxnSpMk id="4" creationId="{CE6F29E0-1FBB-4F92-A1CD-9EC0AD126F39}"/>
          </ac:cxnSpMkLst>
        </pc:cxnChg>
      </pc:sldChg>
      <pc:sldChg chg="addSp delSp modSp mod">
        <pc:chgData name="Melo, Bruna Martins Brito de" userId="c13880bf-6654-4c41-8cb2-18b8c06e908d" providerId="ADAL" clId="{F775D6D4-349D-4C11-BAD6-5F5FBEE0A3D4}" dt="2021-03-07T22:03:07.168" v="1137" actId="167"/>
        <pc:sldMkLst>
          <pc:docMk/>
          <pc:sldMk cId="442222620" sldId="262"/>
        </pc:sldMkLst>
        <pc:spChg chg="mod">
          <ac:chgData name="Melo, Bruna Martins Brito de" userId="c13880bf-6654-4c41-8cb2-18b8c06e908d" providerId="ADAL" clId="{F775D6D4-349D-4C11-BAD6-5F5FBEE0A3D4}" dt="2021-03-07T19:39:27.607" v="404" actId="1076"/>
          <ac:spMkLst>
            <pc:docMk/>
            <pc:sldMk cId="442222620" sldId="262"/>
            <ac:spMk id="2" creationId="{306D1E47-F29E-463B-8F55-7873030716EA}"/>
          </ac:spMkLst>
        </pc:spChg>
        <pc:spChg chg="add mod ord">
          <ac:chgData name="Melo, Bruna Martins Brito de" userId="c13880bf-6654-4c41-8cb2-18b8c06e908d" providerId="ADAL" clId="{F775D6D4-349D-4C11-BAD6-5F5FBEE0A3D4}" dt="2021-03-07T22:03:07.168" v="1137" actId="167"/>
          <ac:spMkLst>
            <pc:docMk/>
            <pc:sldMk cId="442222620" sldId="262"/>
            <ac:spMk id="7" creationId="{06698AA2-82BD-4D38-86DE-5BA7468C75FE}"/>
          </ac:spMkLst>
        </pc:spChg>
        <pc:picChg chg="del mod">
          <ac:chgData name="Melo, Bruna Martins Brito de" userId="c13880bf-6654-4c41-8cb2-18b8c06e908d" providerId="ADAL" clId="{F775D6D4-349D-4C11-BAD6-5F5FBEE0A3D4}" dt="2021-03-07T21:57:04.890" v="930" actId="478"/>
          <ac:picMkLst>
            <pc:docMk/>
            <pc:sldMk cId="442222620" sldId="262"/>
            <ac:picMk id="4" creationId="{32153F24-4771-432D-929F-B910879D2B1D}"/>
          </ac:picMkLst>
        </pc:picChg>
        <pc:picChg chg="add mod">
          <ac:chgData name="Melo, Bruna Martins Brito de" userId="c13880bf-6654-4c41-8cb2-18b8c06e908d" providerId="ADAL" clId="{F775D6D4-349D-4C11-BAD6-5F5FBEE0A3D4}" dt="2021-03-07T21:57:09.819" v="932" actId="14100"/>
          <ac:picMkLst>
            <pc:docMk/>
            <pc:sldMk cId="442222620" sldId="262"/>
            <ac:picMk id="6" creationId="{C470A6F9-4AAE-4699-9D9D-4B76DBBF179E}"/>
          </ac:picMkLst>
        </pc:picChg>
        <pc:cxnChg chg="add mod">
          <ac:chgData name="Melo, Bruna Martins Brito de" userId="c13880bf-6654-4c41-8cb2-18b8c06e908d" providerId="ADAL" clId="{F775D6D4-349D-4C11-BAD6-5F5FBEE0A3D4}" dt="2021-03-07T19:39:34.246" v="407" actId="14100"/>
          <ac:cxnSpMkLst>
            <pc:docMk/>
            <pc:sldMk cId="442222620" sldId="262"/>
            <ac:cxnSpMk id="5" creationId="{FF8A0842-4260-4239-96CD-3BDD01E0AC8F}"/>
          </ac:cxnSpMkLst>
        </pc:cxnChg>
      </pc:sldChg>
      <pc:sldChg chg="addSp delSp modSp mod">
        <pc:chgData name="Melo, Bruna Martins Brito de" userId="c13880bf-6654-4c41-8cb2-18b8c06e908d" providerId="ADAL" clId="{F775D6D4-349D-4C11-BAD6-5F5FBEE0A3D4}" dt="2021-03-07T22:02:59.907" v="1135" actId="167"/>
        <pc:sldMkLst>
          <pc:docMk/>
          <pc:sldMk cId="4106439763" sldId="263"/>
        </pc:sldMkLst>
        <pc:spChg chg="add mod">
          <ac:chgData name="Melo, Bruna Martins Brito de" userId="c13880bf-6654-4c41-8cb2-18b8c06e908d" providerId="ADAL" clId="{F775D6D4-349D-4C11-BAD6-5F5FBEE0A3D4}" dt="2021-03-07T19:40:03.779" v="412" actId="20577"/>
          <ac:spMkLst>
            <pc:docMk/>
            <pc:sldMk cId="4106439763" sldId="263"/>
            <ac:spMk id="5" creationId="{BAB87C6F-22D4-4E66-A61A-4BFA81199E9C}"/>
          </ac:spMkLst>
        </pc:spChg>
        <pc:spChg chg="add mod ord">
          <ac:chgData name="Melo, Bruna Martins Brito de" userId="c13880bf-6654-4c41-8cb2-18b8c06e908d" providerId="ADAL" clId="{F775D6D4-349D-4C11-BAD6-5F5FBEE0A3D4}" dt="2021-03-07T22:02:59.907" v="1135" actId="167"/>
          <ac:spMkLst>
            <pc:docMk/>
            <pc:sldMk cId="4106439763" sldId="263"/>
            <ac:spMk id="6" creationId="{A258D54D-0A9B-468B-AEEF-03377F337909}"/>
          </ac:spMkLst>
        </pc:spChg>
        <pc:picChg chg="mod">
          <ac:chgData name="Melo, Bruna Martins Brito de" userId="c13880bf-6654-4c41-8cb2-18b8c06e908d" providerId="ADAL" clId="{F775D6D4-349D-4C11-BAD6-5F5FBEE0A3D4}" dt="2021-03-07T19:51:13.149" v="603" actId="1076"/>
          <ac:picMkLst>
            <pc:docMk/>
            <pc:sldMk cId="4106439763" sldId="263"/>
            <ac:picMk id="4" creationId="{159C7AE3-CD37-4F46-A51D-23A7814A8959}"/>
          </ac:picMkLst>
        </pc:picChg>
        <pc:picChg chg="del">
          <ac:chgData name="Melo, Bruna Martins Brito de" userId="c13880bf-6654-4c41-8cb2-18b8c06e908d" providerId="ADAL" clId="{F775D6D4-349D-4C11-BAD6-5F5FBEE0A3D4}" dt="2021-03-07T19:39:48.810" v="408" actId="478"/>
          <ac:picMkLst>
            <pc:docMk/>
            <pc:sldMk cId="4106439763" sldId="263"/>
            <ac:picMk id="6" creationId="{8129EB16-2A7B-4BB6-9468-55159E05A7D7}"/>
          </ac:picMkLst>
        </pc:picChg>
        <pc:cxnChg chg="add mod">
          <ac:chgData name="Melo, Bruna Martins Brito de" userId="c13880bf-6654-4c41-8cb2-18b8c06e908d" providerId="ADAL" clId="{F775D6D4-349D-4C11-BAD6-5F5FBEE0A3D4}" dt="2021-03-07T19:40:23.128" v="414" actId="1076"/>
          <ac:cxnSpMkLst>
            <pc:docMk/>
            <pc:sldMk cId="4106439763" sldId="263"/>
            <ac:cxnSpMk id="7" creationId="{8565F33D-C124-4092-BF73-C2533B7F8F98}"/>
          </ac:cxnSpMkLst>
        </pc:cxnChg>
      </pc:sldChg>
      <pc:sldChg chg="addSp modSp mod">
        <pc:chgData name="Melo, Bruna Martins Brito de" userId="c13880bf-6654-4c41-8cb2-18b8c06e908d" providerId="ADAL" clId="{F775D6D4-349D-4C11-BAD6-5F5FBEE0A3D4}" dt="2021-03-08T20:06:52.533" v="1881" actId="1076"/>
        <pc:sldMkLst>
          <pc:docMk/>
          <pc:sldMk cId="186077638" sldId="264"/>
        </pc:sldMkLst>
        <pc:spChg chg="add mod ord">
          <ac:chgData name="Melo, Bruna Martins Brito de" userId="c13880bf-6654-4c41-8cb2-18b8c06e908d" providerId="ADAL" clId="{F775D6D4-349D-4C11-BAD6-5F5FBEE0A3D4}" dt="2021-03-07T22:03:30.138" v="1143" actId="167"/>
          <ac:spMkLst>
            <pc:docMk/>
            <pc:sldMk cId="186077638" sldId="264"/>
            <ac:spMk id="3" creationId="{D5CD9A49-2448-4565-A168-B3050BB43B5D}"/>
          </ac:spMkLst>
        </pc:spChg>
        <pc:picChg chg="add mod">
          <ac:chgData name="Melo, Bruna Martins Brito de" userId="c13880bf-6654-4c41-8cb2-18b8c06e908d" providerId="ADAL" clId="{F775D6D4-349D-4C11-BAD6-5F5FBEE0A3D4}" dt="2021-03-08T20:06:52.533" v="1881" actId="1076"/>
          <ac:picMkLst>
            <pc:docMk/>
            <pc:sldMk cId="186077638" sldId="264"/>
            <ac:picMk id="2" creationId="{D67ED97F-F9A7-4F5C-9B5D-142942D19977}"/>
          </ac:picMkLst>
        </pc:picChg>
      </pc:sldChg>
      <pc:sldChg chg="addSp modSp mod ord">
        <pc:chgData name="Melo, Bruna Martins Brito de" userId="c13880bf-6654-4c41-8cb2-18b8c06e908d" providerId="ADAL" clId="{F775D6D4-349D-4C11-BAD6-5F5FBEE0A3D4}" dt="2021-03-07T22:03:34.511" v="1145" actId="167"/>
        <pc:sldMkLst>
          <pc:docMk/>
          <pc:sldMk cId="3345129272" sldId="265"/>
        </pc:sldMkLst>
        <pc:spChg chg="add mod ord">
          <ac:chgData name="Melo, Bruna Martins Brito de" userId="c13880bf-6654-4c41-8cb2-18b8c06e908d" providerId="ADAL" clId="{F775D6D4-349D-4C11-BAD6-5F5FBEE0A3D4}" dt="2021-03-07T22:03:34.511" v="1145" actId="167"/>
          <ac:spMkLst>
            <pc:docMk/>
            <pc:sldMk cId="3345129272" sldId="265"/>
            <ac:spMk id="3" creationId="{6D430377-AFAA-41B5-82F5-CFCA5406E1D0}"/>
          </ac:spMkLst>
        </pc:spChg>
      </pc:sldChg>
      <pc:sldChg chg="addSp delSp modSp del mod setBg">
        <pc:chgData name="Melo, Bruna Martins Brito de" userId="c13880bf-6654-4c41-8cb2-18b8c06e908d" providerId="ADAL" clId="{F775D6D4-349D-4C11-BAD6-5F5FBEE0A3D4}" dt="2021-03-07T21:59:04.122" v="944" actId="2696"/>
        <pc:sldMkLst>
          <pc:docMk/>
          <pc:sldMk cId="1850077382" sldId="266"/>
        </pc:sldMkLst>
        <pc:spChg chg="del mod">
          <ac:chgData name="Melo, Bruna Martins Brito de" userId="c13880bf-6654-4c41-8cb2-18b8c06e908d" providerId="ADAL" clId="{F775D6D4-349D-4C11-BAD6-5F5FBEE0A3D4}" dt="2021-03-07T19:40:51.330" v="417" actId="478"/>
          <ac:spMkLst>
            <pc:docMk/>
            <pc:sldMk cId="1850077382" sldId="266"/>
            <ac:spMk id="2" creationId="{74BF9BDF-A90E-40C1-B8DA-FC86FB443130}"/>
          </ac:spMkLst>
        </pc:spChg>
        <pc:spChg chg="add mod">
          <ac:chgData name="Melo, Bruna Martins Brito de" userId="c13880bf-6654-4c41-8cb2-18b8c06e908d" providerId="ADAL" clId="{F775D6D4-349D-4C11-BAD6-5F5FBEE0A3D4}" dt="2021-03-07T20:54:53.295" v="924" actId="1076"/>
          <ac:spMkLst>
            <pc:docMk/>
            <pc:sldMk cId="1850077382" sldId="266"/>
            <ac:spMk id="5" creationId="{609E45BA-A0C9-4A3D-9D07-2E28A0108AE9}"/>
          </ac:spMkLst>
        </pc:spChg>
        <pc:picChg chg="del mod">
          <ac:chgData name="Melo, Bruna Martins Brito de" userId="c13880bf-6654-4c41-8cb2-18b8c06e908d" providerId="ADAL" clId="{F775D6D4-349D-4C11-BAD6-5F5FBEE0A3D4}" dt="2021-03-07T21:58:47.682" v="941" actId="21"/>
          <ac:picMkLst>
            <pc:docMk/>
            <pc:sldMk cId="1850077382" sldId="266"/>
            <ac:picMk id="4" creationId="{4D29B8CB-96B1-4EBF-9766-152A6C66AD49}"/>
          </ac:picMkLst>
        </pc:picChg>
        <pc:picChg chg="add del mod">
          <ac:chgData name="Melo, Bruna Martins Brito de" userId="c13880bf-6654-4c41-8cb2-18b8c06e908d" providerId="ADAL" clId="{F775D6D4-349D-4C11-BAD6-5F5FBEE0A3D4}" dt="2021-03-07T21:58:37.320" v="937" actId="21"/>
          <ac:picMkLst>
            <pc:docMk/>
            <pc:sldMk cId="1850077382" sldId="266"/>
            <ac:picMk id="1026" creationId="{CEC79544-D85B-4552-A014-522D3BE9A2CC}"/>
          </ac:picMkLst>
        </pc:picChg>
      </pc:sldChg>
      <pc:sldChg chg="addSp modSp mod">
        <pc:chgData name="Melo, Bruna Martins Brito de" userId="c13880bf-6654-4c41-8cb2-18b8c06e908d" providerId="ADAL" clId="{F775D6D4-349D-4C11-BAD6-5F5FBEE0A3D4}" dt="2021-03-07T22:02:44.692" v="1133" actId="167"/>
        <pc:sldMkLst>
          <pc:docMk/>
          <pc:sldMk cId="2444951207" sldId="267"/>
        </pc:sldMkLst>
        <pc:spChg chg="mod">
          <ac:chgData name="Melo, Bruna Martins Brito de" userId="c13880bf-6654-4c41-8cb2-18b8c06e908d" providerId="ADAL" clId="{F775D6D4-349D-4C11-BAD6-5F5FBEE0A3D4}" dt="2021-03-07T19:42:31.217" v="479" actId="1076"/>
          <ac:spMkLst>
            <pc:docMk/>
            <pc:sldMk cId="2444951207" sldId="267"/>
            <ac:spMk id="8" creationId="{6336C15D-4957-4E4B-B26C-39E4C9BA6EB5}"/>
          </ac:spMkLst>
        </pc:spChg>
        <pc:spChg chg="add mod ord">
          <ac:chgData name="Melo, Bruna Martins Brito de" userId="c13880bf-6654-4c41-8cb2-18b8c06e908d" providerId="ADAL" clId="{F775D6D4-349D-4C11-BAD6-5F5FBEE0A3D4}" dt="2021-03-07T22:02:44.692" v="1133" actId="167"/>
          <ac:spMkLst>
            <pc:docMk/>
            <pc:sldMk cId="2444951207" sldId="267"/>
            <ac:spMk id="9" creationId="{5879E67B-8DE1-4E59-90C2-2EC28A449843}"/>
          </ac:spMkLst>
        </pc:spChg>
        <pc:picChg chg="mod">
          <ac:chgData name="Melo, Bruna Martins Brito de" userId="c13880bf-6654-4c41-8cb2-18b8c06e908d" providerId="ADAL" clId="{F775D6D4-349D-4C11-BAD6-5F5FBEE0A3D4}" dt="2021-03-07T19:41:30.964" v="440" actId="1076"/>
          <ac:picMkLst>
            <pc:docMk/>
            <pc:sldMk cId="2444951207" sldId="267"/>
            <ac:picMk id="6" creationId="{C663EB6D-CBA7-4983-86FD-1B8AC9512031}"/>
          </ac:picMkLst>
        </pc:picChg>
        <pc:picChg chg="mod">
          <ac:chgData name="Melo, Bruna Martins Brito de" userId="c13880bf-6654-4c41-8cb2-18b8c06e908d" providerId="ADAL" clId="{F775D6D4-349D-4C11-BAD6-5F5FBEE0A3D4}" dt="2021-03-07T19:42:52.656" v="484" actId="1076"/>
          <ac:picMkLst>
            <pc:docMk/>
            <pc:sldMk cId="2444951207" sldId="267"/>
            <ac:picMk id="7" creationId="{B5F34AFB-8CB6-467C-A8D3-FE15F7871FA3}"/>
          </ac:picMkLst>
        </pc:picChg>
        <pc:cxnChg chg="add mod">
          <ac:chgData name="Melo, Bruna Martins Brito de" userId="c13880bf-6654-4c41-8cb2-18b8c06e908d" providerId="ADAL" clId="{F775D6D4-349D-4C11-BAD6-5F5FBEE0A3D4}" dt="2021-03-07T19:42:47.260" v="482" actId="14100"/>
          <ac:cxnSpMkLst>
            <pc:docMk/>
            <pc:sldMk cId="2444951207" sldId="267"/>
            <ac:cxnSpMk id="5" creationId="{BE788AB1-FAEF-428A-9F6B-C5B4547ADDFD}"/>
          </ac:cxnSpMkLst>
        </pc:cxnChg>
      </pc:sldChg>
      <pc:sldChg chg="addSp delSp modSp mod">
        <pc:chgData name="Melo, Bruna Martins Brito de" userId="c13880bf-6654-4c41-8cb2-18b8c06e908d" providerId="ADAL" clId="{F775D6D4-349D-4C11-BAD6-5F5FBEE0A3D4}" dt="2021-03-08T19:55:01.128" v="1876" actId="1076"/>
        <pc:sldMkLst>
          <pc:docMk/>
          <pc:sldMk cId="63032327" sldId="268"/>
        </pc:sldMkLst>
        <pc:spChg chg="mod">
          <ac:chgData name="Melo, Bruna Martins Brito de" userId="c13880bf-6654-4c41-8cb2-18b8c06e908d" providerId="ADAL" clId="{F775D6D4-349D-4C11-BAD6-5F5FBEE0A3D4}" dt="2021-03-07T19:50:58.549" v="601" actId="1076"/>
          <ac:spMkLst>
            <pc:docMk/>
            <pc:sldMk cId="63032327" sldId="268"/>
            <ac:spMk id="2" creationId="{2004B546-4D75-4C37-8F82-244A938F301D}"/>
          </ac:spMkLst>
        </pc:spChg>
        <pc:spChg chg="add del mod">
          <ac:chgData name="Melo, Bruna Martins Brito de" userId="c13880bf-6654-4c41-8cb2-18b8c06e908d" providerId="ADAL" clId="{F775D6D4-349D-4C11-BAD6-5F5FBEE0A3D4}" dt="2021-03-07T20:08:24.296" v="804"/>
          <ac:spMkLst>
            <pc:docMk/>
            <pc:sldMk cId="63032327" sldId="268"/>
            <ac:spMk id="4" creationId="{23BAC1B9-09E5-4EAA-8372-E7CAE32635A3}"/>
          </ac:spMkLst>
        </pc:spChg>
        <pc:spChg chg="add del mod">
          <ac:chgData name="Melo, Bruna Martins Brito de" userId="c13880bf-6654-4c41-8cb2-18b8c06e908d" providerId="ADAL" clId="{F775D6D4-349D-4C11-BAD6-5F5FBEE0A3D4}" dt="2021-03-07T19:50:26.515" v="544"/>
          <ac:spMkLst>
            <pc:docMk/>
            <pc:sldMk cId="63032327" sldId="268"/>
            <ac:spMk id="5" creationId="{790F5BF5-47EB-4EDA-9582-A6398477CB9D}"/>
          </ac:spMkLst>
        </pc:spChg>
        <pc:spChg chg="add mod">
          <ac:chgData name="Melo, Bruna Martins Brito de" userId="c13880bf-6654-4c41-8cb2-18b8c06e908d" providerId="ADAL" clId="{F775D6D4-349D-4C11-BAD6-5F5FBEE0A3D4}" dt="2021-03-08T19:55:01.128" v="1876" actId="1076"/>
          <ac:spMkLst>
            <pc:docMk/>
            <pc:sldMk cId="63032327" sldId="268"/>
            <ac:spMk id="5" creationId="{B5EAF4D9-DD2A-4D1F-BAE8-781AF6C1FF62}"/>
          </ac:spMkLst>
        </pc:spChg>
        <pc:spChg chg="add del mod">
          <ac:chgData name="Melo, Bruna Martins Brito de" userId="c13880bf-6654-4c41-8cb2-18b8c06e908d" providerId="ADAL" clId="{F775D6D4-349D-4C11-BAD6-5F5FBEE0A3D4}" dt="2021-03-07T22:12:26.083" v="1500"/>
          <ac:spMkLst>
            <pc:docMk/>
            <pc:sldMk cId="63032327" sldId="268"/>
            <ac:spMk id="6" creationId="{DA73BBBC-6AEF-45CC-994A-B4BAC1D8AE3F}"/>
          </ac:spMkLst>
        </pc:spChg>
        <pc:spChg chg="add del mod">
          <ac:chgData name="Melo, Bruna Martins Brito de" userId="c13880bf-6654-4c41-8cb2-18b8c06e908d" providerId="ADAL" clId="{F775D6D4-349D-4C11-BAD6-5F5FBEE0A3D4}" dt="2021-03-07T19:50:55.167" v="599"/>
          <ac:spMkLst>
            <pc:docMk/>
            <pc:sldMk cId="63032327" sldId="268"/>
            <ac:spMk id="6" creationId="{F705D717-A012-444A-9428-4D78E1CA1363}"/>
          </ac:spMkLst>
        </pc:spChg>
        <pc:spChg chg="add mod">
          <ac:chgData name="Melo, Bruna Martins Brito de" userId="c13880bf-6654-4c41-8cb2-18b8c06e908d" providerId="ADAL" clId="{F775D6D4-349D-4C11-BAD6-5F5FBEE0A3D4}" dt="2021-03-07T22:13:01.797" v="1511" actId="1076"/>
          <ac:spMkLst>
            <pc:docMk/>
            <pc:sldMk cId="63032327" sldId="268"/>
            <ac:spMk id="7" creationId="{E060CAB4-8898-46D4-88F9-AAED6CCAA39A}"/>
          </ac:spMkLst>
        </pc:spChg>
        <pc:spChg chg="add mod">
          <ac:chgData name="Melo, Bruna Martins Brito de" userId="c13880bf-6654-4c41-8cb2-18b8c06e908d" providerId="ADAL" clId="{F775D6D4-349D-4C11-BAD6-5F5FBEE0A3D4}" dt="2021-03-07T22:13:22.945" v="1516" actId="1076"/>
          <ac:spMkLst>
            <pc:docMk/>
            <pc:sldMk cId="63032327" sldId="268"/>
            <ac:spMk id="8" creationId="{FE6938B9-104D-43E4-9DBA-3865AFC772D2}"/>
          </ac:spMkLst>
        </pc:spChg>
        <pc:spChg chg="add mod">
          <ac:chgData name="Melo, Bruna Martins Brito de" userId="c13880bf-6654-4c41-8cb2-18b8c06e908d" providerId="ADAL" clId="{F775D6D4-349D-4C11-BAD6-5F5FBEE0A3D4}" dt="2021-03-07T22:13:29.800" v="1518" actId="1076"/>
          <ac:spMkLst>
            <pc:docMk/>
            <pc:sldMk cId="63032327" sldId="268"/>
            <ac:spMk id="9" creationId="{604AFE17-9DF8-433D-800B-4ED38A8F38DE}"/>
          </ac:spMkLst>
        </pc:spChg>
        <pc:spChg chg="add mod">
          <ac:chgData name="Melo, Bruna Martins Brito de" userId="c13880bf-6654-4c41-8cb2-18b8c06e908d" providerId="ADAL" clId="{F775D6D4-349D-4C11-BAD6-5F5FBEE0A3D4}" dt="2021-03-07T22:13:35.592" v="1520" actId="1076"/>
          <ac:spMkLst>
            <pc:docMk/>
            <pc:sldMk cId="63032327" sldId="268"/>
            <ac:spMk id="10" creationId="{D28F2818-1A07-444B-91BE-76C78B78A53B}"/>
          </ac:spMkLst>
        </pc:spChg>
        <pc:spChg chg="add mod">
          <ac:chgData name="Melo, Bruna Martins Brito de" userId="c13880bf-6654-4c41-8cb2-18b8c06e908d" providerId="ADAL" clId="{F775D6D4-349D-4C11-BAD6-5F5FBEE0A3D4}" dt="2021-03-07T22:13:38.747" v="1522" actId="1076"/>
          <ac:spMkLst>
            <pc:docMk/>
            <pc:sldMk cId="63032327" sldId="268"/>
            <ac:spMk id="11" creationId="{2E3D0AF1-AE40-4A38-8B3B-CDA236646024}"/>
          </ac:spMkLst>
        </pc:spChg>
        <pc:cxnChg chg="add mod">
          <ac:chgData name="Melo, Bruna Martins Brito de" userId="c13880bf-6654-4c41-8cb2-18b8c06e908d" providerId="ADAL" clId="{F775D6D4-349D-4C11-BAD6-5F5FBEE0A3D4}" dt="2021-03-07T19:46:32.538" v="518" actId="14100"/>
          <ac:cxnSpMkLst>
            <pc:docMk/>
            <pc:sldMk cId="63032327" sldId="268"/>
            <ac:cxnSpMk id="3" creationId="{6FD6F1DD-2D28-4E13-9E69-C573642F3650}"/>
          </ac:cxnSpMkLst>
        </pc:cxnChg>
      </pc:sldChg>
      <pc:sldChg chg="addSp modSp mod ord">
        <pc:chgData name="Melo, Bruna Martins Brito de" userId="c13880bf-6654-4c41-8cb2-18b8c06e908d" providerId="ADAL" clId="{F775D6D4-349D-4C11-BAD6-5F5FBEE0A3D4}" dt="2021-03-08T19:58:49.406" v="1878"/>
        <pc:sldMkLst>
          <pc:docMk/>
          <pc:sldMk cId="3798227584" sldId="269"/>
        </pc:sldMkLst>
        <pc:spChg chg="add mod">
          <ac:chgData name="Melo, Bruna Martins Brito de" userId="c13880bf-6654-4c41-8cb2-18b8c06e908d" providerId="ADAL" clId="{F775D6D4-349D-4C11-BAD6-5F5FBEE0A3D4}" dt="2021-03-07T22:17:39.431" v="1859" actId="1076"/>
          <ac:spMkLst>
            <pc:docMk/>
            <pc:sldMk cId="3798227584" sldId="269"/>
            <ac:spMk id="4" creationId="{6A29BF9B-2B24-4FC9-8626-A8ECE77559A8}"/>
          </ac:spMkLst>
        </pc:spChg>
        <pc:cxnChg chg="add mod">
          <ac:chgData name="Melo, Bruna Martins Brito de" userId="c13880bf-6654-4c41-8cb2-18b8c06e908d" providerId="ADAL" clId="{F775D6D4-349D-4C11-BAD6-5F5FBEE0A3D4}" dt="2021-03-07T19:46:39.104" v="521" actId="14100"/>
          <ac:cxnSpMkLst>
            <pc:docMk/>
            <pc:sldMk cId="3798227584" sldId="269"/>
            <ac:cxnSpMk id="3" creationId="{AB7769F5-7C25-4202-A0A6-4ED53C21EF3A}"/>
          </ac:cxnSpMkLst>
        </pc:cxnChg>
      </pc:sldChg>
      <pc:sldChg chg="del">
        <pc:chgData name="Melo, Bruna Martins Brito de" userId="c13880bf-6654-4c41-8cb2-18b8c06e908d" providerId="ADAL" clId="{F775D6D4-349D-4C11-BAD6-5F5FBEE0A3D4}" dt="2021-03-07T19:43:01.574" v="485" actId="2696"/>
        <pc:sldMkLst>
          <pc:docMk/>
          <pc:sldMk cId="2992113675" sldId="270"/>
        </pc:sldMkLst>
      </pc:sldChg>
      <pc:sldChg chg="addSp modSp mod">
        <pc:chgData name="Melo, Bruna Martins Brito de" userId="c13880bf-6654-4c41-8cb2-18b8c06e908d" providerId="ADAL" clId="{F775D6D4-349D-4C11-BAD6-5F5FBEE0A3D4}" dt="2021-03-07T22:03:39.181" v="1147" actId="167"/>
        <pc:sldMkLst>
          <pc:docMk/>
          <pc:sldMk cId="4256461773" sldId="271"/>
        </pc:sldMkLst>
        <pc:spChg chg="add mod ord">
          <ac:chgData name="Melo, Bruna Martins Brito de" userId="c13880bf-6654-4c41-8cb2-18b8c06e908d" providerId="ADAL" clId="{F775D6D4-349D-4C11-BAD6-5F5FBEE0A3D4}" dt="2021-03-07T22:03:39.181" v="1147" actId="167"/>
          <ac:spMkLst>
            <pc:docMk/>
            <pc:sldMk cId="4256461773" sldId="271"/>
            <ac:spMk id="3" creationId="{3F825C95-7479-466B-8621-071193ACFBC8}"/>
          </ac:spMkLst>
        </pc:spChg>
        <pc:picChg chg="mod">
          <ac:chgData name="Melo, Bruna Martins Brito de" userId="c13880bf-6654-4c41-8cb2-18b8c06e908d" providerId="ADAL" clId="{F775D6D4-349D-4C11-BAD6-5F5FBEE0A3D4}" dt="2021-03-07T19:49:26.269" v="541" actId="1076"/>
          <ac:picMkLst>
            <pc:docMk/>
            <pc:sldMk cId="4256461773" sldId="271"/>
            <ac:picMk id="1026" creationId="{0EDC1C8E-2CBB-486B-B60A-41C8D8C03179}"/>
          </ac:picMkLst>
        </pc:picChg>
      </pc:sldChg>
      <pc:sldChg chg="addSp delSp modSp new mod setBg">
        <pc:chgData name="Melo, Bruna Martins Brito de" userId="c13880bf-6654-4c41-8cb2-18b8c06e908d" providerId="ADAL" clId="{F775D6D4-349D-4C11-BAD6-5F5FBEE0A3D4}" dt="2021-03-07T20:50:33.754" v="914" actId="1076"/>
        <pc:sldMkLst>
          <pc:docMk/>
          <pc:sldMk cId="1302303263" sldId="272"/>
        </pc:sldMkLst>
        <pc:spChg chg="add mod">
          <ac:chgData name="Melo, Bruna Martins Brito de" userId="c13880bf-6654-4c41-8cb2-18b8c06e908d" providerId="ADAL" clId="{F775D6D4-349D-4C11-BAD6-5F5FBEE0A3D4}" dt="2021-03-07T19:15:43.318" v="27" actId="1076"/>
          <ac:spMkLst>
            <pc:docMk/>
            <pc:sldMk cId="1302303263" sldId="272"/>
            <ac:spMk id="2" creationId="{A38C71F1-EAE5-4222-863A-EF43E16A5ECC}"/>
          </ac:spMkLst>
        </pc:spChg>
        <pc:spChg chg="add del mod">
          <ac:chgData name="Melo, Bruna Martins Brito de" userId="c13880bf-6654-4c41-8cb2-18b8c06e908d" providerId="ADAL" clId="{F775D6D4-349D-4C11-BAD6-5F5FBEE0A3D4}" dt="2021-03-07T20:01:07.475" v="738" actId="1076"/>
          <ac:spMkLst>
            <pc:docMk/>
            <pc:sldMk cId="1302303263" sldId="272"/>
            <ac:spMk id="5" creationId="{E50CC7CB-78C4-4C13-B22D-FC6589B6B778}"/>
          </ac:spMkLst>
        </pc:spChg>
        <pc:spChg chg="add del mod">
          <ac:chgData name="Melo, Bruna Martins Brito de" userId="c13880bf-6654-4c41-8cb2-18b8c06e908d" providerId="ADAL" clId="{F775D6D4-349D-4C11-BAD6-5F5FBEE0A3D4}" dt="2021-03-07T19:21:45.040" v="101" actId="478"/>
          <ac:spMkLst>
            <pc:docMk/>
            <pc:sldMk cId="1302303263" sldId="272"/>
            <ac:spMk id="8" creationId="{96A4FAA9-7595-438D-81E1-BA497B1A25F4}"/>
          </ac:spMkLst>
        </pc:spChg>
        <pc:spChg chg="add del">
          <ac:chgData name="Melo, Bruna Martins Brito de" userId="c13880bf-6654-4c41-8cb2-18b8c06e908d" providerId="ADAL" clId="{F775D6D4-349D-4C11-BAD6-5F5FBEE0A3D4}" dt="2021-03-07T19:21:58.707" v="103" actId="478"/>
          <ac:spMkLst>
            <pc:docMk/>
            <pc:sldMk cId="1302303263" sldId="272"/>
            <ac:spMk id="9" creationId="{273D82F0-92D5-4C73-8F6F-79ECCC57C1CF}"/>
          </ac:spMkLst>
        </pc:spChg>
        <pc:spChg chg="add del">
          <ac:chgData name="Melo, Bruna Martins Brito de" userId="c13880bf-6654-4c41-8cb2-18b8c06e908d" providerId="ADAL" clId="{F775D6D4-349D-4C11-BAD6-5F5FBEE0A3D4}" dt="2021-03-07T19:23:29.719" v="139" actId="478"/>
          <ac:spMkLst>
            <pc:docMk/>
            <pc:sldMk cId="1302303263" sldId="272"/>
            <ac:spMk id="12" creationId="{1356F9A9-9165-4F07-99A5-0E49D5952613}"/>
          </ac:spMkLst>
        </pc:spChg>
        <pc:spChg chg="add mod">
          <ac:chgData name="Melo, Bruna Martins Brito de" userId="c13880bf-6654-4c41-8cb2-18b8c06e908d" providerId="ADAL" clId="{F775D6D4-349D-4C11-BAD6-5F5FBEE0A3D4}" dt="2021-03-07T20:00:48.531" v="734" actId="14100"/>
          <ac:spMkLst>
            <pc:docMk/>
            <pc:sldMk cId="1302303263" sldId="272"/>
            <ac:spMk id="13" creationId="{8F04576B-FD01-4FAE-8804-1F63448D26D9}"/>
          </ac:spMkLst>
        </pc:spChg>
        <pc:spChg chg="add mod">
          <ac:chgData name="Melo, Bruna Martins Brito de" userId="c13880bf-6654-4c41-8cb2-18b8c06e908d" providerId="ADAL" clId="{F775D6D4-349D-4C11-BAD6-5F5FBEE0A3D4}" dt="2021-03-07T20:02:18.145" v="773" actId="1076"/>
          <ac:spMkLst>
            <pc:docMk/>
            <pc:sldMk cId="1302303263" sldId="272"/>
            <ac:spMk id="25" creationId="{12E856E4-D81E-4A8A-9C88-8899FD296DF1}"/>
          </ac:spMkLst>
        </pc:spChg>
        <pc:spChg chg="add mod">
          <ac:chgData name="Melo, Bruna Martins Brito de" userId="c13880bf-6654-4c41-8cb2-18b8c06e908d" providerId="ADAL" clId="{F775D6D4-349D-4C11-BAD6-5F5FBEE0A3D4}" dt="2021-03-07T20:01:28.930" v="746" actId="1076"/>
          <ac:spMkLst>
            <pc:docMk/>
            <pc:sldMk cId="1302303263" sldId="272"/>
            <ac:spMk id="26" creationId="{E965C63B-5847-433E-979B-F4677CDEE070}"/>
          </ac:spMkLst>
        </pc:spChg>
        <pc:spChg chg="add mod">
          <ac:chgData name="Melo, Bruna Martins Brito de" userId="c13880bf-6654-4c41-8cb2-18b8c06e908d" providerId="ADAL" clId="{F775D6D4-349D-4C11-BAD6-5F5FBEE0A3D4}" dt="2021-03-07T20:01:25.855" v="745" actId="1076"/>
          <ac:spMkLst>
            <pc:docMk/>
            <pc:sldMk cId="1302303263" sldId="272"/>
            <ac:spMk id="27" creationId="{0210FF25-1E4E-4262-85FB-B879A704CDB9}"/>
          </ac:spMkLst>
        </pc:spChg>
        <pc:spChg chg="add mod">
          <ac:chgData name="Melo, Bruna Martins Brito de" userId="c13880bf-6654-4c41-8cb2-18b8c06e908d" providerId="ADAL" clId="{F775D6D4-349D-4C11-BAD6-5F5FBEE0A3D4}" dt="2021-03-07T20:01:51.369" v="771" actId="20577"/>
          <ac:spMkLst>
            <pc:docMk/>
            <pc:sldMk cId="1302303263" sldId="272"/>
            <ac:spMk id="33" creationId="{C7152D8B-65A2-4FFB-A085-74E53B5514AD}"/>
          </ac:spMkLst>
        </pc:spChg>
        <pc:spChg chg="add mod">
          <ac:chgData name="Melo, Bruna Martins Brito de" userId="c13880bf-6654-4c41-8cb2-18b8c06e908d" providerId="ADAL" clId="{F775D6D4-349D-4C11-BAD6-5F5FBEE0A3D4}" dt="2021-03-07T20:00:31.720" v="728" actId="14100"/>
          <ac:spMkLst>
            <pc:docMk/>
            <pc:sldMk cId="1302303263" sldId="272"/>
            <ac:spMk id="35" creationId="{BAF2C99B-2640-4EEA-A4C1-27D3BB246553}"/>
          </ac:spMkLst>
        </pc:spChg>
        <pc:spChg chg="add mod">
          <ac:chgData name="Melo, Bruna Martins Brito de" userId="c13880bf-6654-4c41-8cb2-18b8c06e908d" providerId="ADAL" clId="{F775D6D4-349D-4C11-BAD6-5F5FBEE0A3D4}" dt="2021-03-07T20:01:03.248" v="737" actId="1076"/>
          <ac:spMkLst>
            <pc:docMk/>
            <pc:sldMk cId="1302303263" sldId="272"/>
            <ac:spMk id="36" creationId="{8C76EBAD-19AB-424D-BA9C-B3E255BB7DB6}"/>
          </ac:spMkLst>
        </pc:spChg>
        <pc:spChg chg="add mod">
          <ac:chgData name="Melo, Bruna Martins Brito de" userId="c13880bf-6654-4c41-8cb2-18b8c06e908d" providerId="ADAL" clId="{F775D6D4-349D-4C11-BAD6-5F5FBEE0A3D4}" dt="2021-03-07T20:02:18.145" v="773" actId="1076"/>
          <ac:spMkLst>
            <pc:docMk/>
            <pc:sldMk cId="1302303263" sldId="272"/>
            <ac:spMk id="37" creationId="{AB28848A-43BE-4DF5-9C74-D75EFCF2C9A4}"/>
          </ac:spMkLst>
        </pc:spChg>
        <pc:spChg chg="add mod">
          <ac:chgData name="Melo, Bruna Martins Brito de" userId="c13880bf-6654-4c41-8cb2-18b8c06e908d" providerId="ADAL" clId="{F775D6D4-349D-4C11-BAD6-5F5FBEE0A3D4}" dt="2021-03-07T20:01:41.975" v="748" actId="1076"/>
          <ac:spMkLst>
            <pc:docMk/>
            <pc:sldMk cId="1302303263" sldId="272"/>
            <ac:spMk id="38" creationId="{34318940-7043-4AB5-9ED1-429189BEBEE6}"/>
          </ac:spMkLst>
        </pc:spChg>
        <pc:grpChg chg="add mod">
          <ac:chgData name="Melo, Bruna Martins Brito de" userId="c13880bf-6654-4c41-8cb2-18b8c06e908d" providerId="ADAL" clId="{F775D6D4-349D-4C11-BAD6-5F5FBEE0A3D4}" dt="2021-03-07T20:00:53.074" v="735" actId="1076"/>
          <ac:grpSpMkLst>
            <pc:docMk/>
            <pc:sldMk cId="1302303263" sldId="272"/>
            <ac:grpSpMk id="8" creationId="{5BA24793-974A-4886-B58C-95EEDB80AE81}"/>
          </ac:grpSpMkLst>
        </pc:grpChg>
        <pc:grpChg chg="add mod">
          <ac:chgData name="Melo, Bruna Martins Brito de" userId="c13880bf-6654-4c41-8cb2-18b8c06e908d" providerId="ADAL" clId="{F775D6D4-349D-4C11-BAD6-5F5FBEE0A3D4}" dt="2021-03-07T20:01:00.668" v="736" actId="1076"/>
          <ac:grpSpMkLst>
            <pc:docMk/>
            <pc:sldMk cId="1302303263" sldId="272"/>
            <ac:grpSpMk id="9" creationId="{14DA020D-A403-4CE2-B5F3-7481DC8318A6}"/>
          </ac:grpSpMkLst>
        </pc:grpChg>
        <pc:grpChg chg="add mod">
          <ac:chgData name="Melo, Bruna Martins Brito de" userId="c13880bf-6654-4c41-8cb2-18b8c06e908d" providerId="ADAL" clId="{F775D6D4-349D-4C11-BAD6-5F5FBEE0A3D4}" dt="2021-03-07T20:02:18.145" v="773" actId="1076"/>
          <ac:grpSpMkLst>
            <pc:docMk/>
            <pc:sldMk cId="1302303263" sldId="272"/>
            <ac:grpSpMk id="10" creationId="{E572147E-883B-43FE-AAAD-717C7F4C4BE8}"/>
          </ac:grpSpMkLst>
        </pc:grpChg>
        <pc:grpChg chg="add mod">
          <ac:chgData name="Melo, Bruna Martins Brito de" userId="c13880bf-6654-4c41-8cb2-18b8c06e908d" providerId="ADAL" clId="{F775D6D4-349D-4C11-BAD6-5F5FBEE0A3D4}" dt="2021-03-07T20:01:23.274" v="744" actId="1076"/>
          <ac:grpSpMkLst>
            <pc:docMk/>
            <pc:sldMk cId="1302303263" sldId="272"/>
            <ac:grpSpMk id="12" creationId="{47D1E806-0A35-4058-B01D-008F5D9D23BE}"/>
          </ac:grpSpMkLst>
        </pc:grpChg>
        <pc:grpChg chg="add del mod">
          <ac:chgData name="Melo, Bruna Martins Brito de" userId="c13880bf-6654-4c41-8cb2-18b8c06e908d" providerId="ADAL" clId="{F775D6D4-349D-4C11-BAD6-5F5FBEE0A3D4}" dt="2021-03-07T20:01:54.396" v="772" actId="478"/>
          <ac:grpSpMkLst>
            <pc:docMk/>
            <pc:sldMk cId="1302303263" sldId="272"/>
            <ac:grpSpMk id="28" creationId="{D753021D-16C1-4AC1-92B5-07A858B53DF5}"/>
          </ac:grpSpMkLst>
        </pc:grpChg>
        <pc:picChg chg="add mod">
          <ac:chgData name="Melo, Bruna Martins Brito de" userId="c13880bf-6654-4c41-8cb2-18b8c06e908d" providerId="ADAL" clId="{F775D6D4-349D-4C11-BAD6-5F5FBEE0A3D4}" dt="2021-03-07T19:58:08.279" v="691" actId="164"/>
          <ac:picMkLst>
            <pc:docMk/>
            <pc:sldMk cId="1302303263" sldId="272"/>
            <ac:picMk id="4" creationId="{35512629-4FBA-495F-BA6A-9C34674C6876}"/>
          </ac:picMkLst>
        </pc:picChg>
        <pc:picChg chg="add mod modCrop">
          <ac:chgData name="Melo, Bruna Martins Brito de" userId="c13880bf-6654-4c41-8cb2-18b8c06e908d" providerId="ADAL" clId="{F775D6D4-349D-4C11-BAD6-5F5FBEE0A3D4}" dt="2021-03-07T19:58:20.924" v="693" actId="164"/>
          <ac:picMkLst>
            <pc:docMk/>
            <pc:sldMk cId="1302303263" sldId="272"/>
            <ac:picMk id="6" creationId="{B5EE06C0-AEA6-4FE5-A1EE-5D5F2E2D4A3B}"/>
          </ac:picMkLst>
        </pc:picChg>
        <pc:picChg chg="add mod modCrop">
          <ac:chgData name="Melo, Bruna Martins Brito de" userId="c13880bf-6654-4c41-8cb2-18b8c06e908d" providerId="ADAL" clId="{F775D6D4-349D-4C11-BAD6-5F5FBEE0A3D4}" dt="2021-03-07T19:58:02.301" v="690" actId="164"/>
          <ac:picMkLst>
            <pc:docMk/>
            <pc:sldMk cId="1302303263" sldId="272"/>
            <ac:picMk id="11" creationId="{1CBBF5D7-0A5D-47D8-BB9B-530936E42B10}"/>
          </ac:picMkLst>
        </pc:picChg>
        <pc:picChg chg="add mod modCrop">
          <ac:chgData name="Melo, Bruna Martins Brito de" userId="c13880bf-6654-4c41-8cb2-18b8c06e908d" providerId="ADAL" clId="{F775D6D4-349D-4C11-BAD6-5F5FBEE0A3D4}" dt="2021-03-07T20:50:33.754" v="914" actId="1076"/>
          <ac:picMkLst>
            <pc:docMk/>
            <pc:sldMk cId="1302303263" sldId="272"/>
            <ac:picMk id="16" creationId="{32A302B4-EE40-4408-87C2-ABD681BE381B}"/>
          </ac:picMkLst>
        </pc:picChg>
        <pc:picChg chg="add mod modCrop">
          <ac:chgData name="Melo, Bruna Martins Brito de" userId="c13880bf-6654-4c41-8cb2-18b8c06e908d" providerId="ADAL" clId="{F775D6D4-349D-4C11-BAD6-5F5FBEE0A3D4}" dt="2021-03-07T19:58:16.585" v="692" actId="164"/>
          <ac:picMkLst>
            <pc:docMk/>
            <pc:sldMk cId="1302303263" sldId="272"/>
            <ac:picMk id="24" creationId="{1BC538BC-C04E-453F-A863-29654F746B16}"/>
          </ac:picMkLst>
        </pc:picChg>
        <pc:picChg chg="del mod topLvl">
          <ac:chgData name="Melo, Bruna Martins Brito de" userId="c13880bf-6654-4c41-8cb2-18b8c06e908d" providerId="ADAL" clId="{F775D6D4-349D-4C11-BAD6-5F5FBEE0A3D4}" dt="2021-03-07T20:01:54.396" v="772" actId="478"/>
          <ac:picMkLst>
            <pc:docMk/>
            <pc:sldMk cId="1302303263" sldId="272"/>
            <ac:picMk id="30" creationId="{40EDF6D2-AB30-412E-B6A3-93D712B44F20}"/>
          </ac:picMkLst>
        </pc:picChg>
        <pc:cxnChg chg="add del mod">
          <ac:chgData name="Melo, Bruna Martins Brito de" userId="c13880bf-6654-4c41-8cb2-18b8c06e908d" providerId="ADAL" clId="{F775D6D4-349D-4C11-BAD6-5F5FBEE0A3D4}" dt="2021-03-07T19:54:32.961" v="662" actId="478"/>
          <ac:cxnSpMkLst>
            <pc:docMk/>
            <pc:sldMk cId="1302303263" sldId="272"/>
            <ac:cxnSpMk id="7" creationId="{E9148649-A0B6-4986-AC1C-E2F74F28AFD6}"/>
          </ac:cxnSpMkLst>
        </pc:cxnChg>
        <pc:cxnChg chg="add del mod">
          <ac:chgData name="Melo, Bruna Martins Brito de" userId="c13880bf-6654-4c41-8cb2-18b8c06e908d" providerId="ADAL" clId="{F775D6D4-349D-4C11-BAD6-5F5FBEE0A3D4}" dt="2021-03-07T19:54:35.537" v="664" actId="478"/>
          <ac:cxnSpMkLst>
            <pc:docMk/>
            <pc:sldMk cId="1302303263" sldId="272"/>
            <ac:cxnSpMk id="14" creationId="{140F33C4-4B5E-4D12-8146-10CB66DD3420}"/>
          </ac:cxnSpMkLst>
        </pc:cxnChg>
        <pc:cxnChg chg="add mod">
          <ac:chgData name="Melo, Bruna Martins Brito de" userId="c13880bf-6654-4c41-8cb2-18b8c06e908d" providerId="ADAL" clId="{F775D6D4-349D-4C11-BAD6-5F5FBEE0A3D4}" dt="2021-03-07T19:37:21.197" v="372" actId="14100"/>
          <ac:cxnSpMkLst>
            <pc:docMk/>
            <pc:sldMk cId="1302303263" sldId="272"/>
            <ac:cxnSpMk id="15" creationId="{767CD960-67EB-4476-8F58-E70621DFDC46}"/>
          </ac:cxnSpMkLst>
        </pc:cxnChg>
        <pc:cxnChg chg="add mod">
          <ac:chgData name="Melo, Bruna Martins Brito de" userId="c13880bf-6654-4c41-8cb2-18b8c06e908d" providerId="ADAL" clId="{F775D6D4-349D-4C11-BAD6-5F5FBEE0A3D4}" dt="2021-03-07T19:37:29.038" v="374" actId="1076"/>
          <ac:cxnSpMkLst>
            <pc:docMk/>
            <pc:sldMk cId="1302303263" sldId="272"/>
            <ac:cxnSpMk id="17" creationId="{87ADF440-CBE2-4B80-928F-65F7A38D0782}"/>
          </ac:cxnSpMkLst>
        </pc:cxnChg>
        <pc:cxnChg chg="add mod">
          <ac:chgData name="Melo, Bruna Martins Brito de" userId="c13880bf-6654-4c41-8cb2-18b8c06e908d" providerId="ADAL" clId="{F775D6D4-349D-4C11-BAD6-5F5FBEE0A3D4}" dt="2021-03-07T19:58:20.924" v="693" actId="164"/>
          <ac:cxnSpMkLst>
            <pc:docMk/>
            <pc:sldMk cId="1302303263" sldId="272"/>
            <ac:cxnSpMk id="19" creationId="{E1A7E4A6-1A3F-4213-80E2-8270AA3DE082}"/>
          </ac:cxnSpMkLst>
        </pc:cxnChg>
        <pc:cxnChg chg="add del mod">
          <ac:chgData name="Melo, Bruna Martins Brito de" userId="c13880bf-6654-4c41-8cb2-18b8c06e908d" providerId="ADAL" clId="{F775D6D4-349D-4C11-BAD6-5F5FBEE0A3D4}" dt="2021-03-07T19:54:34.578" v="663" actId="478"/>
          <ac:cxnSpMkLst>
            <pc:docMk/>
            <pc:sldMk cId="1302303263" sldId="272"/>
            <ac:cxnSpMk id="26" creationId="{98660A9B-D67B-4BD4-A0F4-DD0E3394ECAE}"/>
          </ac:cxnSpMkLst>
        </pc:cxnChg>
        <pc:cxnChg chg="add mod">
          <ac:chgData name="Melo, Bruna Martins Brito de" userId="c13880bf-6654-4c41-8cb2-18b8c06e908d" providerId="ADAL" clId="{F775D6D4-349D-4C11-BAD6-5F5FBEE0A3D4}" dt="2021-03-07T19:58:16.585" v="692" actId="164"/>
          <ac:cxnSpMkLst>
            <pc:docMk/>
            <pc:sldMk cId="1302303263" sldId="272"/>
            <ac:cxnSpMk id="29" creationId="{A13D827B-E106-4B0A-90C9-2850EE943FDE}"/>
          </ac:cxnSpMkLst>
        </pc:cxnChg>
        <pc:cxnChg chg="mod topLvl">
          <ac:chgData name="Melo, Bruna Martins Brito de" userId="c13880bf-6654-4c41-8cb2-18b8c06e908d" providerId="ADAL" clId="{F775D6D4-349D-4C11-BAD6-5F5FBEE0A3D4}" dt="2021-03-07T20:01:54.396" v="772" actId="478"/>
          <ac:cxnSpMkLst>
            <pc:docMk/>
            <pc:sldMk cId="1302303263" sldId="272"/>
            <ac:cxnSpMk id="31" creationId="{D60C5EF1-E4E4-446C-A481-2A8A4E30412C}"/>
          </ac:cxnSpMkLst>
        </pc:cxnChg>
        <pc:cxnChg chg="add mod">
          <ac:chgData name="Melo, Bruna Martins Brito de" userId="c13880bf-6654-4c41-8cb2-18b8c06e908d" providerId="ADAL" clId="{F775D6D4-349D-4C11-BAD6-5F5FBEE0A3D4}" dt="2021-03-07T19:58:08.279" v="691" actId="164"/>
          <ac:cxnSpMkLst>
            <pc:docMk/>
            <pc:sldMk cId="1302303263" sldId="272"/>
            <ac:cxnSpMk id="32" creationId="{E88508E7-909A-4820-AD9C-EC00B2DDC20A}"/>
          </ac:cxnSpMkLst>
        </pc:cxnChg>
        <pc:cxnChg chg="add mod">
          <ac:chgData name="Melo, Bruna Martins Brito de" userId="c13880bf-6654-4c41-8cb2-18b8c06e908d" providerId="ADAL" clId="{F775D6D4-349D-4C11-BAD6-5F5FBEE0A3D4}" dt="2021-03-07T19:58:02.301" v="690" actId="164"/>
          <ac:cxnSpMkLst>
            <pc:docMk/>
            <pc:sldMk cId="1302303263" sldId="272"/>
            <ac:cxnSpMk id="34" creationId="{6CA39BE0-259D-4D91-A231-B94747CDC913}"/>
          </ac:cxnSpMkLst>
        </pc:cxnChg>
      </pc:sldChg>
      <pc:sldChg chg="addSp modSp new mod">
        <pc:chgData name="Melo, Bruna Martins Brito de" userId="c13880bf-6654-4c41-8cb2-18b8c06e908d" providerId="ADAL" clId="{F775D6D4-349D-4C11-BAD6-5F5FBEE0A3D4}" dt="2021-03-07T22:02:21.853" v="1131" actId="166"/>
        <pc:sldMkLst>
          <pc:docMk/>
          <pc:sldMk cId="3665361951" sldId="273"/>
        </pc:sldMkLst>
        <pc:spChg chg="add mod">
          <ac:chgData name="Melo, Bruna Martins Brito de" userId="c13880bf-6654-4c41-8cb2-18b8c06e908d" providerId="ADAL" clId="{F775D6D4-349D-4C11-BAD6-5F5FBEE0A3D4}" dt="2021-03-07T21:59:35.499" v="964" actId="14100"/>
          <ac:spMkLst>
            <pc:docMk/>
            <pc:sldMk cId="3665361951" sldId="273"/>
            <ac:spMk id="4" creationId="{8932DACD-8D02-4E01-A1EE-0CDB06CBCF70}"/>
          </ac:spMkLst>
        </pc:spChg>
        <pc:spChg chg="add mod ord">
          <ac:chgData name="Melo, Bruna Martins Brito de" userId="c13880bf-6654-4c41-8cb2-18b8c06e908d" providerId="ADAL" clId="{F775D6D4-349D-4C11-BAD6-5F5FBEE0A3D4}" dt="2021-03-07T22:02:11.053" v="1130" actId="170"/>
          <ac:spMkLst>
            <pc:docMk/>
            <pc:sldMk cId="3665361951" sldId="273"/>
            <ac:spMk id="7" creationId="{B16D1003-DC21-4DD3-95A5-8D360425A52A}"/>
          </ac:spMkLst>
        </pc:spChg>
        <pc:picChg chg="add mod">
          <ac:chgData name="Melo, Bruna Martins Brito de" userId="c13880bf-6654-4c41-8cb2-18b8c06e908d" providerId="ADAL" clId="{F775D6D4-349D-4C11-BAD6-5F5FBEE0A3D4}" dt="2021-03-07T22:02:21.853" v="1131" actId="166"/>
          <ac:picMkLst>
            <pc:docMk/>
            <pc:sldMk cId="3665361951" sldId="273"/>
            <ac:picMk id="2" creationId="{01D405D1-C95B-4EC0-A9C3-91296DB1AF17}"/>
          </ac:picMkLst>
        </pc:picChg>
        <pc:picChg chg="add mod">
          <ac:chgData name="Melo, Bruna Martins Brito de" userId="c13880bf-6654-4c41-8cb2-18b8c06e908d" providerId="ADAL" clId="{F775D6D4-349D-4C11-BAD6-5F5FBEE0A3D4}" dt="2021-03-07T21:59:47.982" v="968" actId="1076"/>
          <ac:picMkLst>
            <pc:docMk/>
            <pc:sldMk cId="3665361951" sldId="273"/>
            <ac:picMk id="3" creationId="{52CAF529-3D82-4C25-9687-0A35ACE263DB}"/>
          </ac:picMkLst>
        </pc:picChg>
        <pc:cxnChg chg="add mod">
          <ac:chgData name="Melo, Bruna Martins Brito de" userId="c13880bf-6654-4c41-8cb2-18b8c06e908d" providerId="ADAL" clId="{F775D6D4-349D-4C11-BAD6-5F5FBEE0A3D4}" dt="2021-03-07T21:59:42.855" v="966" actId="14100"/>
          <ac:cxnSpMkLst>
            <pc:docMk/>
            <pc:sldMk cId="3665361951" sldId="273"/>
            <ac:cxnSpMk id="5" creationId="{9E5E2AC1-5EA2-436E-BCEB-30F0337EEC5E}"/>
          </ac:cxnSpMkLst>
        </pc:cxnChg>
      </pc:sldChg>
      <pc:sldMasterChg chg="setBg modSldLayout">
        <pc:chgData name="Melo, Bruna Martins Brito de" userId="c13880bf-6654-4c41-8cb2-18b8c06e908d" providerId="ADAL" clId="{F775D6D4-349D-4C11-BAD6-5F5FBEE0A3D4}" dt="2021-03-07T21:58:18.023" v="934"/>
        <pc:sldMasterMkLst>
          <pc:docMk/>
          <pc:sldMasterMk cId="2939375616" sldId="2147483648"/>
        </pc:sldMasterMkLst>
        <pc:sldLayoutChg chg="setBg">
          <pc:chgData name="Melo, Bruna Martins Brito de" userId="c13880bf-6654-4c41-8cb2-18b8c06e908d" providerId="ADAL" clId="{F775D6D4-349D-4C11-BAD6-5F5FBEE0A3D4}" dt="2021-03-07T21:58:18.023" v="934"/>
          <pc:sldLayoutMkLst>
            <pc:docMk/>
            <pc:sldMasterMk cId="2939375616" sldId="2147483648"/>
            <pc:sldLayoutMk cId="342874356" sldId="2147483649"/>
          </pc:sldLayoutMkLst>
        </pc:sldLayoutChg>
        <pc:sldLayoutChg chg="setBg">
          <pc:chgData name="Melo, Bruna Martins Brito de" userId="c13880bf-6654-4c41-8cb2-18b8c06e908d" providerId="ADAL" clId="{F775D6D4-349D-4C11-BAD6-5F5FBEE0A3D4}" dt="2021-03-07T21:58:18.023" v="934"/>
          <pc:sldLayoutMkLst>
            <pc:docMk/>
            <pc:sldMasterMk cId="2939375616" sldId="2147483648"/>
            <pc:sldLayoutMk cId="2478722675" sldId="2147483650"/>
          </pc:sldLayoutMkLst>
        </pc:sldLayoutChg>
        <pc:sldLayoutChg chg="setBg">
          <pc:chgData name="Melo, Bruna Martins Brito de" userId="c13880bf-6654-4c41-8cb2-18b8c06e908d" providerId="ADAL" clId="{F775D6D4-349D-4C11-BAD6-5F5FBEE0A3D4}" dt="2021-03-07T21:58:18.023" v="934"/>
          <pc:sldLayoutMkLst>
            <pc:docMk/>
            <pc:sldMasterMk cId="2939375616" sldId="2147483648"/>
            <pc:sldLayoutMk cId="3951690208" sldId="2147483651"/>
          </pc:sldLayoutMkLst>
        </pc:sldLayoutChg>
        <pc:sldLayoutChg chg="setBg">
          <pc:chgData name="Melo, Bruna Martins Brito de" userId="c13880bf-6654-4c41-8cb2-18b8c06e908d" providerId="ADAL" clId="{F775D6D4-349D-4C11-BAD6-5F5FBEE0A3D4}" dt="2021-03-07T21:58:18.023" v="934"/>
          <pc:sldLayoutMkLst>
            <pc:docMk/>
            <pc:sldMasterMk cId="2939375616" sldId="2147483648"/>
            <pc:sldLayoutMk cId="238630666" sldId="2147483652"/>
          </pc:sldLayoutMkLst>
        </pc:sldLayoutChg>
        <pc:sldLayoutChg chg="setBg">
          <pc:chgData name="Melo, Bruna Martins Brito de" userId="c13880bf-6654-4c41-8cb2-18b8c06e908d" providerId="ADAL" clId="{F775D6D4-349D-4C11-BAD6-5F5FBEE0A3D4}" dt="2021-03-07T21:58:18.023" v="934"/>
          <pc:sldLayoutMkLst>
            <pc:docMk/>
            <pc:sldMasterMk cId="2939375616" sldId="2147483648"/>
            <pc:sldLayoutMk cId="2980178667" sldId="2147483653"/>
          </pc:sldLayoutMkLst>
        </pc:sldLayoutChg>
        <pc:sldLayoutChg chg="setBg">
          <pc:chgData name="Melo, Bruna Martins Brito de" userId="c13880bf-6654-4c41-8cb2-18b8c06e908d" providerId="ADAL" clId="{F775D6D4-349D-4C11-BAD6-5F5FBEE0A3D4}" dt="2021-03-07T21:58:18.023" v="934"/>
          <pc:sldLayoutMkLst>
            <pc:docMk/>
            <pc:sldMasterMk cId="2939375616" sldId="2147483648"/>
            <pc:sldLayoutMk cId="419325974" sldId="2147483654"/>
          </pc:sldLayoutMkLst>
        </pc:sldLayoutChg>
        <pc:sldLayoutChg chg="setBg">
          <pc:chgData name="Melo, Bruna Martins Brito de" userId="c13880bf-6654-4c41-8cb2-18b8c06e908d" providerId="ADAL" clId="{F775D6D4-349D-4C11-BAD6-5F5FBEE0A3D4}" dt="2021-03-07T21:58:18.023" v="934"/>
          <pc:sldLayoutMkLst>
            <pc:docMk/>
            <pc:sldMasterMk cId="2939375616" sldId="2147483648"/>
            <pc:sldLayoutMk cId="2496983169" sldId="2147483655"/>
          </pc:sldLayoutMkLst>
        </pc:sldLayoutChg>
        <pc:sldLayoutChg chg="setBg">
          <pc:chgData name="Melo, Bruna Martins Brito de" userId="c13880bf-6654-4c41-8cb2-18b8c06e908d" providerId="ADAL" clId="{F775D6D4-349D-4C11-BAD6-5F5FBEE0A3D4}" dt="2021-03-07T21:58:18.023" v="934"/>
          <pc:sldLayoutMkLst>
            <pc:docMk/>
            <pc:sldMasterMk cId="2939375616" sldId="2147483648"/>
            <pc:sldLayoutMk cId="2747311099" sldId="2147483656"/>
          </pc:sldLayoutMkLst>
        </pc:sldLayoutChg>
        <pc:sldLayoutChg chg="setBg">
          <pc:chgData name="Melo, Bruna Martins Brito de" userId="c13880bf-6654-4c41-8cb2-18b8c06e908d" providerId="ADAL" clId="{F775D6D4-349D-4C11-BAD6-5F5FBEE0A3D4}" dt="2021-03-07T21:58:18.023" v="934"/>
          <pc:sldLayoutMkLst>
            <pc:docMk/>
            <pc:sldMasterMk cId="2939375616" sldId="2147483648"/>
            <pc:sldLayoutMk cId="375423263" sldId="2147483657"/>
          </pc:sldLayoutMkLst>
        </pc:sldLayoutChg>
        <pc:sldLayoutChg chg="setBg">
          <pc:chgData name="Melo, Bruna Martins Brito de" userId="c13880bf-6654-4c41-8cb2-18b8c06e908d" providerId="ADAL" clId="{F775D6D4-349D-4C11-BAD6-5F5FBEE0A3D4}" dt="2021-03-07T21:58:18.023" v="934"/>
          <pc:sldLayoutMkLst>
            <pc:docMk/>
            <pc:sldMasterMk cId="2939375616" sldId="2147483648"/>
            <pc:sldLayoutMk cId="1702296244" sldId="2147483658"/>
          </pc:sldLayoutMkLst>
        </pc:sldLayoutChg>
        <pc:sldLayoutChg chg="setBg">
          <pc:chgData name="Melo, Bruna Martins Brito de" userId="c13880bf-6654-4c41-8cb2-18b8c06e908d" providerId="ADAL" clId="{F775D6D4-349D-4C11-BAD6-5F5FBEE0A3D4}" dt="2021-03-07T21:58:18.023" v="934"/>
          <pc:sldLayoutMkLst>
            <pc:docMk/>
            <pc:sldMasterMk cId="2939375616" sldId="2147483648"/>
            <pc:sldLayoutMk cId="2489871936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1CA97-B324-4BC4-9736-BB5A6A400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40BFF-C83A-412F-A50A-3D1FAEA4D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6F88F-9929-4E04-BFE3-E550ECD2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4545-FF8F-42A6-9F36-2AD1ECF70FE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1DDA5-9DAD-4F9C-988C-28B7751A1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5C7F2-D37D-4BA1-B354-0DC63CD6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1766-4FBE-48B3-B9FF-B4704A57BF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7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1C49-B769-4F6E-8679-AFC46A4BF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2101D-C092-48AE-9C66-86AC4162F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08482-566F-45F4-AE9E-654A4E84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4545-FF8F-42A6-9F36-2AD1ECF70FE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CB9C1-4F87-4D48-B13D-A744FF556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C3704-EA0D-400B-8023-628BD7D7F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1766-4FBE-48B3-B9FF-B4704A57BF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296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FF40A2-FFFF-4035-ADE0-C209683BE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21A10-6ED7-45D3-BC8C-5A8A80C3C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2BA03-1C4D-4BEA-A4E6-D6740D91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4545-FF8F-42A6-9F36-2AD1ECF70FE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499B4-FBA8-4E08-BC79-BA24F347B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DED68-1FF1-45E7-9A88-11432AC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1766-4FBE-48B3-B9FF-B4704A57BF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87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8806-4A1C-4CF4-9821-16F8E3BF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2A5DF-BE76-46C9-93CF-87E514733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13733-0E2C-47A8-A34F-96ED5087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4545-FF8F-42A6-9F36-2AD1ECF70FE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E167A-202D-481F-9FA5-DBAAD1E2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59BB7-0D58-4015-8D14-0C7FBD0DC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1766-4FBE-48B3-B9FF-B4704A57BF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72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B88A0-671F-48BB-86D4-025C330FE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267F0-1976-40D7-986E-7AC5D7D65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F3F6F-9021-40C0-A2AE-A99A01DA2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4545-FF8F-42A6-9F36-2AD1ECF70FE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12DDD-D29A-47D1-AE82-698B6E01F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64B49-BA30-4439-949F-10A1EABE7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1766-4FBE-48B3-B9FF-B4704A57BF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69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41666-6DBA-492A-A819-FE49648C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7BF60-7237-4C4E-8337-4140E5649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E36B4-BADF-43CD-854A-0AFC0122A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2016F-4424-4E24-A221-BECFB02A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4545-FF8F-42A6-9F36-2AD1ECF70FE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25CE3-0807-4E42-88C2-BFFB56D78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7BBB2-CA74-49F6-92A6-187E07B3E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1766-4FBE-48B3-B9FF-B4704A57BF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3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60B41-F59A-4A54-8C2E-4359CFF3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B4DD3-2A35-45C0-9E72-0FC4DDB9D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13306-43D4-4736-9AF3-666D364E3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2B13D-7D6D-4BAA-BEEA-1E5A0E3EF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359056-CB53-41F3-AC2D-8E5A6E3E5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AEF7DE-E20A-464B-ACE9-8DEA4686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4545-FF8F-42A6-9F36-2AD1ECF70FE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8B531C-2E98-44ED-BDDC-019DD4D9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C8E5EC-496B-476B-81D3-4343937E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1766-4FBE-48B3-B9FF-B4704A57BF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17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89360-04EB-4BA7-A110-51A65C77C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D13D3B-B5A9-425C-B4C3-91B0D1BF9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4545-FF8F-42A6-9F36-2AD1ECF70FE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D45EE-500F-4AA2-A4FF-8798E7C4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A8B78-5AF2-405F-91B4-A174C67C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1766-4FBE-48B3-B9FF-B4704A57BF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2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408C70-E92F-444D-8AFB-0728751B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4545-FF8F-42A6-9F36-2AD1ECF70FE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1D5B0-D823-4C24-A962-942DEDE75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76EB0-1EBA-4F7F-BC7F-CB8115B9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1766-4FBE-48B3-B9FF-B4704A57BF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98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8E77-A32B-4EB1-8438-30D4C506A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EE899-AA8C-4245-AC87-517EB28C7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40210-AE56-43DE-B4FC-0C4263DBB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9F6FE-8062-4D91-9BBF-FD5218F4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4545-FF8F-42A6-9F36-2AD1ECF70FE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A0ADB-DD39-4E29-963C-DB8E5C2C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2CE19-91D1-4495-B4CC-F050D46C0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1766-4FBE-48B3-B9FF-B4704A57BF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31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B8C9-A330-486D-8A09-407FD908C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E6F659-8B40-48DD-8367-DDC8E1F29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EF056-70F3-4BD5-A148-2E397ADF5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0DCB5-D8CB-487F-A3D0-EC83F7A9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4545-FF8F-42A6-9F36-2AD1ECF70FE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B29FF-0470-4F8A-AFC9-AFBB5986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F67F0-6AC3-4F07-B29F-E5C92D27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1766-4FBE-48B3-B9FF-B4704A57BF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23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B0B53D-5455-4298-8CD3-FA249A251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99C1A-D4CA-4E8A-BFCA-C6BA3012A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B09FD-DA9A-4AA4-B3C2-04330DDB2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A4545-FF8F-42A6-9F36-2AD1ECF70FE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BE5B1-E3E6-417D-85AB-6E44559E5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8B1C3-0863-458B-9153-564D78A40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91766-4FBE-48B3-B9FF-B4704A57BF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37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1E4B-4529-4A73-A8F7-E8AD3F457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6015" y="2521879"/>
            <a:ext cx="4333147" cy="1502391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pt-BR" sz="8800" i="1" dirty="0">
                <a:latin typeface="Bahnschrift Light" panose="020B0502040204020203" pitchFamily="34" charset="0"/>
                <a:cs typeface="Arial" panose="020B0604020202020204" pitchFamily="34" charset="0"/>
              </a:rPr>
              <a:t>PREPTA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957207-2DAC-4FC0-B982-D68D634D1A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3400" y1="44800" x2="42400" y2="40000"/>
                        <a14:foregroundMark x1="39000" y1="39200" x2="47000" y2="46800"/>
                        <a14:foregroundMark x1="47000" y1="46800" x2="44800" y2="40600"/>
                      </a14:backgroundRemoval>
                    </a14:imgEffect>
                  </a14:imgLayer>
                </a14:imgProps>
              </a:ext>
            </a:extLst>
          </a:blip>
          <a:srcRect l="15136" t="11934" r="17052" b="21088"/>
          <a:stretch/>
        </p:blipFill>
        <p:spPr>
          <a:xfrm>
            <a:off x="1804887" y="1769849"/>
            <a:ext cx="3229510" cy="318976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F919F99-19A2-4AE2-813F-804897EAE58D}"/>
              </a:ext>
            </a:extLst>
          </p:cNvPr>
          <p:cNvGrpSpPr/>
          <p:nvPr/>
        </p:nvGrpSpPr>
        <p:grpSpPr>
          <a:xfrm>
            <a:off x="131135" y="744279"/>
            <a:ext cx="6158539" cy="5613991"/>
            <a:chOff x="131135" y="744279"/>
            <a:chExt cx="6158539" cy="561399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1B95E9-5157-48E7-A98D-FA6991472DDB}"/>
                </a:ext>
              </a:extLst>
            </p:cNvPr>
            <p:cNvGrpSpPr/>
            <p:nvPr/>
          </p:nvGrpSpPr>
          <p:grpSpPr>
            <a:xfrm>
              <a:off x="131135" y="744279"/>
              <a:ext cx="6158539" cy="5613991"/>
              <a:chOff x="131135" y="744279"/>
              <a:chExt cx="6158539" cy="5613991"/>
            </a:xfrm>
          </p:grpSpPr>
          <p:sp>
            <p:nvSpPr>
              <p:cNvPr id="4" name="Arc 3">
                <a:extLst>
                  <a:ext uri="{FF2B5EF4-FFF2-40B4-BE49-F238E27FC236}">
                    <a16:creationId xmlns:a16="http://schemas.microsoft.com/office/drawing/2014/main" id="{C6D18919-6AE1-4254-BA99-A8E6B9FC0A21}"/>
                  </a:ext>
                </a:extLst>
              </p:cNvPr>
              <p:cNvSpPr/>
              <p:nvPr/>
            </p:nvSpPr>
            <p:spPr>
              <a:xfrm>
                <a:off x="131135" y="744279"/>
                <a:ext cx="5964865" cy="5613991"/>
              </a:xfrm>
              <a:prstGeom prst="arc">
                <a:avLst>
                  <a:gd name="adj1" fmla="val 14844859"/>
                  <a:gd name="adj2" fmla="val 0"/>
                </a:avLst>
              </a:prstGeom>
              <a:ln w="390525">
                <a:solidFill>
                  <a:srgbClr val="ED65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1C6E6CA-4630-4CE0-B128-8472135FDF84}"/>
                  </a:ext>
                </a:extLst>
              </p:cNvPr>
              <p:cNvSpPr/>
              <p:nvPr/>
            </p:nvSpPr>
            <p:spPr>
              <a:xfrm>
                <a:off x="5900738" y="3367123"/>
                <a:ext cx="388936" cy="368301"/>
              </a:xfrm>
              <a:prstGeom prst="ellipse">
                <a:avLst/>
              </a:prstGeom>
              <a:solidFill>
                <a:srgbClr val="ED65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D301135-F91A-499D-917D-873F7FF97F6A}"/>
                  </a:ext>
                </a:extLst>
              </p:cNvPr>
              <p:cNvSpPr/>
              <p:nvPr/>
            </p:nvSpPr>
            <p:spPr>
              <a:xfrm>
                <a:off x="1828302" y="744279"/>
                <a:ext cx="388936" cy="387609"/>
              </a:xfrm>
              <a:prstGeom prst="ellipse">
                <a:avLst/>
              </a:prstGeom>
              <a:solidFill>
                <a:srgbClr val="ED65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DA65225-7011-4DC7-8017-0C3DFA14E0F9}"/>
                </a:ext>
              </a:extLst>
            </p:cNvPr>
            <p:cNvSpPr/>
            <p:nvPr/>
          </p:nvSpPr>
          <p:spPr>
            <a:xfrm>
              <a:off x="5900738" y="4024270"/>
              <a:ext cx="388936" cy="368301"/>
            </a:xfrm>
            <a:prstGeom prst="ellipse">
              <a:avLst/>
            </a:prstGeom>
            <a:solidFill>
              <a:srgbClr val="ED65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03EF6A-49DA-48D4-80EB-5942B59FE93D}"/>
              </a:ext>
            </a:extLst>
          </p:cNvPr>
          <p:cNvCxnSpPr>
            <a:cxnSpLocks/>
          </p:cNvCxnSpPr>
          <p:nvPr/>
        </p:nvCxnSpPr>
        <p:spPr>
          <a:xfrm flipH="1">
            <a:off x="3474720" y="3312160"/>
            <a:ext cx="1478280" cy="1513840"/>
          </a:xfrm>
          <a:prstGeom prst="line">
            <a:avLst/>
          </a:prstGeom>
          <a:ln w="76200">
            <a:solidFill>
              <a:srgbClr val="ED6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482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c 2">
            <a:extLst>
              <a:ext uri="{FF2B5EF4-FFF2-40B4-BE49-F238E27FC236}">
                <a16:creationId xmlns:a16="http://schemas.microsoft.com/office/drawing/2014/main" id="{D5CD9A49-2448-4565-A168-B3050BB43B5D}"/>
              </a:ext>
            </a:extLst>
          </p:cNvPr>
          <p:cNvSpPr/>
          <p:nvPr/>
        </p:nvSpPr>
        <p:spPr>
          <a:xfrm rot="17918506">
            <a:off x="636220" y="3094591"/>
            <a:ext cx="18118322" cy="9159220"/>
          </a:xfrm>
          <a:prstGeom prst="arc">
            <a:avLst>
              <a:gd name="adj1" fmla="val 14728227"/>
              <a:gd name="adj2" fmla="val 20603575"/>
            </a:avLst>
          </a:prstGeom>
          <a:noFill/>
          <a:ln w="508000">
            <a:solidFill>
              <a:srgbClr val="EA68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3C097C7D-E559-498C-81A8-A20709D28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68" y="407929"/>
            <a:ext cx="2962275" cy="15430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67ED97F-F9A7-4F5C-9B5D-142942D19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874" y="785871"/>
            <a:ext cx="8148758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7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c 2">
            <a:extLst>
              <a:ext uri="{FF2B5EF4-FFF2-40B4-BE49-F238E27FC236}">
                <a16:creationId xmlns:a16="http://schemas.microsoft.com/office/drawing/2014/main" id="{6D430377-AFAA-41B5-82F5-CFCA5406E1D0}"/>
              </a:ext>
            </a:extLst>
          </p:cNvPr>
          <p:cNvSpPr/>
          <p:nvPr/>
        </p:nvSpPr>
        <p:spPr>
          <a:xfrm rot="17918506">
            <a:off x="636220" y="3094591"/>
            <a:ext cx="18118322" cy="9159220"/>
          </a:xfrm>
          <a:prstGeom prst="arc">
            <a:avLst>
              <a:gd name="adj1" fmla="val 14728227"/>
              <a:gd name="adj2" fmla="val 20603575"/>
            </a:avLst>
          </a:prstGeom>
          <a:noFill/>
          <a:ln w="508000">
            <a:solidFill>
              <a:srgbClr val="EA68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4F78DF81-6D40-415F-8BCF-4C7F8D6CB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76" y="124900"/>
            <a:ext cx="2168257" cy="216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129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c 2">
            <a:extLst>
              <a:ext uri="{FF2B5EF4-FFF2-40B4-BE49-F238E27FC236}">
                <a16:creationId xmlns:a16="http://schemas.microsoft.com/office/drawing/2014/main" id="{3F825C95-7479-466B-8621-071193ACFBC8}"/>
              </a:ext>
            </a:extLst>
          </p:cNvPr>
          <p:cNvSpPr/>
          <p:nvPr/>
        </p:nvSpPr>
        <p:spPr>
          <a:xfrm rot="17918506">
            <a:off x="636220" y="3094591"/>
            <a:ext cx="18118322" cy="9159220"/>
          </a:xfrm>
          <a:prstGeom prst="arc">
            <a:avLst>
              <a:gd name="adj1" fmla="val 14728227"/>
              <a:gd name="adj2" fmla="val 20603575"/>
            </a:avLst>
          </a:prstGeom>
          <a:noFill/>
          <a:ln w="508000">
            <a:solidFill>
              <a:srgbClr val="EA68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DC1C8E-2CBB-486B-B60A-41C8D8C03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96" y="255070"/>
            <a:ext cx="2398374" cy="239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461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oy, vector graphics&#10;&#10;Description automatically generated">
            <a:extLst>
              <a:ext uri="{FF2B5EF4-FFF2-40B4-BE49-F238E27FC236}">
                <a16:creationId xmlns:a16="http://schemas.microsoft.com/office/drawing/2014/main" id="{52CAF529-3D82-4C25-9687-0A35ACE26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201" y="3172864"/>
            <a:ext cx="1695203" cy="169520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932DACD-8D02-4E01-A1EE-0CDB06CBCF70}"/>
              </a:ext>
            </a:extLst>
          </p:cNvPr>
          <p:cNvSpPr txBox="1">
            <a:spLocks/>
          </p:cNvSpPr>
          <p:nvPr/>
        </p:nvSpPr>
        <p:spPr>
          <a:xfrm>
            <a:off x="776555" y="365125"/>
            <a:ext cx="3867364" cy="8071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latin typeface="Avenir Next LT Pro" panose="020B0504020202020204" pitchFamily="34" charset="0"/>
              </a:rPr>
              <a:t>Cliente Linux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5E2AC1-5EA2-436E-BCEB-30F0337EEC5E}"/>
              </a:ext>
            </a:extLst>
          </p:cNvPr>
          <p:cNvCxnSpPr>
            <a:cxnSpLocks/>
          </p:cNvCxnSpPr>
          <p:nvPr/>
        </p:nvCxnSpPr>
        <p:spPr>
          <a:xfrm flipH="1">
            <a:off x="2496620" y="997575"/>
            <a:ext cx="1927361" cy="0"/>
          </a:xfrm>
          <a:prstGeom prst="line">
            <a:avLst/>
          </a:prstGeom>
          <a:ln w="76200">
            <a:solidFill>
              <a:srgbClr val="ED6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>
            <a:extLst>
              <a:ext uri="{FF2B5EF4-FFF2-40B4-BE49-F238E27FC236}">
                <a16:creationId xmlns:a16="http://schemas.microsoft.com/office/drawing/2014/main" id="{B16D1003-DC21-4DD3-95A5-8D360425A52A}"/>
              </a:ext>
            </a:extLst>
          </p:cNvPr>
          <p:cNvSpPr/>
          <p:nvPr/>
        </p:nvSpPr>
        <p:spPr>
          <a:xfrm rot="17918506">
            <a:off x="636220" y="3094591"/>
            <a:ext cx="18118322" cy="9159220"/>
          </a:xfrm>
          <a:prstGeom prst="arc">
            <a:avLst>
              <a:gd name="adj1" fmla="val 14728227"/>
              <a:gd name="adj2" fmla="val 20603575"/>
            </a:avLst>
          </a:prstGeom>
          <a:noFill/>
          <a:ln w="508000">
            <a:solidFill>
              <a:srgbClr val="EA68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1D405D1-C95B-4EC0-A9C3-91296DB1A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818" y="1630025"/>
            <a:ext cx="5184599" cy="478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361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c 8">
            <a:extLst>
              <a:ext uri="{FF2B5EF4-FFF2-40B4-BE49-F238E27FC236}">
                <a16:creationId xmlns:a16="http://schemas.microsoft.com/office/drawing/2014/main" id="{5879E67B-8DE1-4E59-90C2-2EC28A449843}"/>
              </a:ext>
            </a:extLst>
          </p:cNvPr>
          <p:cNvSpPr/>
          <p:nvPr/>
        </p:nvSpPr>
        <p:spPr>
          <a:xfrm rot="17918506">
            <a:off x="636220" y="3094591"/>
            <a:ext cx="18118322" cy="9159220"/>
          </a:xfrm>
          <a:prstGeom prst="arc">
            <a:avLst>
              <a:gd name="adj1" fmla="val 14728227"/>
              <a:gd name="adj2" fmla="val 20603575"/>
            </a:avLst>
          </a:prstGeom>
          <a:noFill/>
          <a:ln w="508000">
            <a:solidFill>
              <a:srgbClr val="EA68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663EB6D-CBA7-4983-86FD-1B8AC9512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39" y="618938"/>
            <a:ext cx="1123180" cy="12463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F34AFB-8CB6-467C-A8D3-FE15F7871F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50" t="32510" r="3945" b="17590"/>
          <a:stretch/>
        </p:blipFill>
        <p:spPr>
          <a:xfrm>
            <a:off x="606239" y="2218256"/>
            <a:ext cx="11188329" cy="40208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36C15D-4957-4E4B-B26C-39E4C9BA6EB5}"/>
              </a:ext>
            </a:extLst>
          </p:cNvPr>
          <p:cNvSpPr txBox="1"/>
          <p:nvPr/>
        </p:nvSpPr>
        <p:spPr>
          <a:xfrm>
            <a:off x="2199865" y="772266"/>
            <a:ext cx="497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Avenir Next LT Pro" panose="020B0504020202020204" pitchFamily="34" charset="0"/>
              </a:rPr>
              <a:t>Nosso Planejamento</a:t>
            </a:r>
            <a:endParaRPr lang="en-US" sz="3600" b="1" dirty="0">
              <a:latin typeface="Avenir Next LT Pro" panose="020B05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788AB1-FAEF-428A-9F6B-C5B4547ADDFD}"/>
              </a:ext>
            </a:extLst>
          </p:cNvPr>
          <p:cNvCxnSpPr>
            <a:cxnSpLocks/>
          </p:cNvCxnSpPr>
          <p:nvPr/>
        </p:nvCxnSpPr>
        <p:spPr>
          <a:xfrm flipH="1">
            <a:off x="4304871" y="1418597"/>
            <a:ext cx="2578814" cy="0"/>
          </a:xfrm>
          <a:prstGeom prst="line">
            <a:avLst/>
          </a:prstGeom>
          <a:ln w="76200">
            <a:solidFill>
              <a:srgbClr val="ED6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951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4B546-4D75-4C37-8F82-244A938F3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venir Next LT Pro" panose="020B0504020202020204" pitchFamily="34" charset="0"/>
              </a:rPr>
              <a:t>Conclusão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FD6F1DD-2D28-4E13-9E69-C573642F3650}"/>
              </a:ext>
            </a:extLst>
          </p:cNvPr>
          <p:cNvCxnSpPr>
            <a:cxnSpLocks/>
          </p:cNvCxnSpPr>
          <p:nvPr/>
        </p:nvCxnSpPr>
        <p:spPr>
          <a:xfrm flipH="1">
            <a:off x="2003461" y="1346678"/>
            <a:ext cx="1664413" cy="0"/>
          </a:xfrm>
          <a:prstGeom prst="line">
            <a:avLst/>
          </a:prstGeom>
          <a:ln w="76200">
            <a:solidFill>
              <a:srgbClr val="ED6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5EAF4D9-DD2A-4D1F-BAE8-781AF6C1FF62}"/>
              </a:ext>
            </a:extLst>
          </p:cNvPr>
          <p:cNvSpPr txBox="1"/>
          <p:nvPr/>
        </p:nvSpPr>
        <p:spPr>
          <a:xfrm>
            <a:off x="838200" y="2468953"/>
            <a:ext cx="37507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Concluimos que na area de contact center, existe uma grande demanda de </a:t>
            </a:r>
          </a:p>
          <a:p>
            <a:r>
              <a:rPr lang="pt-BR" dirty="0"/>
              <a:t>atendentes que não são muito ativos no seu trabalho, fizemos uma pesquisa a fundo que alem de adquirir conhecimento nessa area procuramos saber qual o grande problema que se torna algo comum.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0CAB4-8898-46D4-88F9-AAED6CCAA39A}"/>
              </a:ext>
            </a:extLst>
          </p:cNvPr>
          <p:cNvSpPr txBox="1"/>
          <p:nvPr/>
        </p:nvSpPr>
        <p:spPr>
          <a:xfrm>
            <a:off x="5863600" y="2598003"/>
            <a:ext cx="45201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Avenir Next LT Pro" panose="020B0504020202020204" pitchFamily="34" charset="0"/>
              </a:rPr>
              <a:t>Contact Center</a:t>
            </a:r>
          </a:p>
          <a:p>
            <a:r>
              <a:rPr lang="pt-BR" sz="3600" dirty="0">
                <a:latin typeface="Avenir Next LT Pro" panose="020B0504020202020204" pitchFamily="34" charset="0"/>
              </a:rPr>
              <a:t>Atendentes</a:t>
            </a:r>
          </a:p>
          <a:p>
            <a:r>
              <a:rPr lang="pt-BR" sz="3600" dirty="0">
                <a:latin typeface="Avenir Next LT Pro" panose="020B0504020202020204" pitchFamily="34" charset="0"/>
              </a:rPr>
              <a:t>Conhecimento</a:t>
            </a:r>
          </a:p>
          <a:p>
            <a:r>
              <a:rPr lang="pt-BR" sz="3600" dirty="0">
                <a:latin typeface="Avenir Next LT Pro" panose="020B0504020202020204" pitchFamily="34" charset="0"/>
              </a:rPr>
              <a:t>Problema recorrente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6938B9-104D-43E4-9DBA-3865AFC772D2}"/>
              </a:ext>
            </a:extLst>
          </p:cNvPr>
          <p:cNvSpPr/>
          <p:nvPr/>
        </p:nvSpPr>
        <p:spPr>
          <a:xfrm>
            <a:off x="5511800" y="2857500"/>
            <a:ext cx="139700" cy="152400"/>
          </a:xfrm>
          <a:prstGeom prst="ellipse">
            <a:avLst/>
          </a:prstGeom>
          <a:solidFill>
            <a:srgbClr val="EA68E1"/>
          </a:solidFill>
          <a:ln>
            <a:solidFill>
              <a:srgbClr val="EA68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4AFE17-9DF8-433D-800B-4ED38A8F38DE}"/>
              </a:ext>
            </a:extLst>
          </p:cNvPr>
          <p:cNvSpPr/>
          <p:nvPr/>
        </p:nvSpPr>
        <p:spPr>
          <a:xfrm>
            <a:off x="5508000" y="3352800"/>
            <a:ext cx="139700" cy="152400"/>
          </a:xfrm>
          <a:prstGeom prst="ellipse">
            <a:avLst/>
          </a:prstGeom>
          <a:solidFill>
            <a:srgbClr val="EA68E1"/>
          </a:solidFill>
          <a:ln>
            <a:solidFill>
              <a:srgbClr val="EA68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8F2818-1A07-444B-91BE-76C78B78A53B}"/>
              </a:ext>
            </a:extLst>
          </p:cNvPr>
          <p:cNvSpPr/>
          <p:nvPr/>
        </p:nvSpPr>
        <p:spPr>
          <a:xfrm>
            <a:off x="5504200" y="3890664"/>
            <a:ext cx="139700" cy="152400"/>
          </a:xfrm>
          <a:prstGeom prst="ellipse">
            <a:avLst/>
          </a:prstGeom>
          <a:solidFill>
            <a:srgbClr val="EA68E1"/>
          </a:solidFill>
          <a:ln>
            <a:solidFill>
              <a:srgbClr val="EA68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E3D0AF1-AE40-4A38-8B3B-CDA236646024}"/>
              </a:ext>
            </a:extLst>
          </p:cNvPr>
          <p:cNvSpPr/>
          <p:nvPr/>
        </p:nvSpPr>
        <p:spPr>
          <a:xfrm>
            <a:off x="5501650" y="4519612"/>
            <a:ext cx="139700" cy="152400"/>
          </a:xfrm>
          <a:prstGeom prst="ellipse">
            <a:avLst/>
          </a:prstGeom>
          <a:solidFill>
            <a:srgbClr val="EA68E1"/>
          </a:solidFill>
          <a:ln>
            <a:solidFill>
              <a:srgbClr val="EA68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32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4046-5985-4CD4-AEF8-984C7D1C8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venir Next LT Pro" panose="020B0504020202020204" pitchFamily="34" charset="0"/>
              </a:rPr>
              <a:t>Agradecimentos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B7769F5-7C25-4202-A0A6-4ED53C21EF3A}"/>
              </a:ext>
            </a:extLst>
          </p:cNvPr>
          <p:cNvCxnSpPr>
            <a:cxnSpLocks/>
          </p:cNvCxnSpPr>
          <p:nvPr/>
        </p:nvCxnSpPr>
        <p:spPr>
          <a:xfrm flipH="1">
            <a:off x="2948683" y="1387774"/>
            <a:ext cx="2404153" cy="0"/>
          </a:xfrm>
          <a:prstGeom prst="line">
            <a:avLst/>
          </a:prstGeom>
          <a:ln w="76200">
            <a:solidFill>
              <a:srgbClr val="ED6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A29BF9B-2B24-4FC9-8626-A8ECE77559A8}"/>
              </a:ext>
            </a:extLst>
          </p:cNvPr>
          <p:cNvSpPr txBox="1"/>
          <p:nvPr/>
        </p:nvSpPr>
        <p:spPr>
          <a:xfrm>
            <a:off x="872871" y="3228945"/>
            <a:ext cx="10446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venir Next LT Pro" panose="020B0504020202020204" pitchFamily="34" charset="0"/>
              </a:rPr>
              <a:t>Agradecemos aos professores e a todas as pessoas que fizeram parte do nosso projeto!</a:t>
            </a:r>
          </a:p>
        </p:txBody>
      </p:sp>
    </p:spTree>
    <p:extLst>
      <p:ext uri="{BB962C8B-B14F-4D97-AF65-F5344CB8AC3E}">
        <p14:creationId xmlns:p14="http://schemas.microsoft.com/office/powerpoint/2010/main" val="379822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8C71F1-EAE5-4222-863A-EF43E16A5ECC}"/>
              </a:ext>
            </a:extLst>
          </p:cNvPr>
          <p:cNvSpPr txBox="1"/>
          <p:nvPr/>
        </p:nvSpPr>
        <p:spPr>
          <a:xfrm>
            <a:off x="1479478" y="3136612"/>
            <a:ext cx="2390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>
                <a:latin typeface="Bahnschrift Light" panose="020B0502040204020203" pitchFamily="34" charset="0"/>
              </a:rPr>
              <a:t>Prepta 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CC7CB-78C4-4C13-B22D-FC6589B6B778}"/>
              </a:ext>
            </a:extLst>
          </p:cNvPr>
          <p:cNvSpPr txBox="1"/>
          <p:nvPr/>
        </p:nvSpPr>
        <p:spPr>
          <a:xfrm>
            <a:off x="6128753" y="2195332"/>
            <a:ext cx="142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venir Next LT Pro" panose="020B0504020202020204" pitchFamily="34" charset="0"/>
              </a:rPr>
              <a:t>Bruna Brito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04576B-FD01-4FAE-8804-1F63448D26D9}"/>
              </a:ext>
            </a:extLst>
          </p:cNvPr>
          <p:cNvSpPr txBox="1"/>
          <p:nvPr/>
        </p:nvSpPr>
        <p:spPr>
          <a:xfrm>
            <a:off x="8182370" y="587088"/>
            <a:ext cx="152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venir Next LT Pro" panose="020B0504020202020204" pitchFamily="34" charset="0"/>
              </a:rPr>
              <a:t>Alan Coelho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7CD960-67EB-4476-8F58-E70621DFDC46}"/>
              </a:ext>
            </a:extLst>
          </p:cNvPr>
          <p:cNvCxnSpPr>
            <a:cxnSpLocks/>
          </p:cNvCxnSpPr>
          <p:nvPr/>
        </p:nvCxnSpPr>
        <p:spPr>
          <a:xfrm>
            <a:off x="2731103" y="265814"/>
            <a:ext cx="0" cy="2765768"/>
          </a:xfrm>
          <a:prstGeom prst="line">
            <a:avLst/>
          </a:prstGeom>
          <a:ln w="76200">
            <a:solidFill>
              <a:srgbClr val="ED6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ADF440-CBE2-4B80-928F-65F7A38D0782}"/>
              </a:ext>
            </a:extLst>
          </p:cNvPr>
          <p:cNvCxnSpPr>
            <a:cxnSpLocks/>
          </p:cNvCxnSpPr>
          <p:nvPr/>
        </p:nvCxnSpPr>
        <p:spPr>
          <a:xfrm>
            <a:off x="2731103" y="3799367"/>
            <a:ext cx="0" cy="2765768"/>
          </a:xfrm>
          <a:prstGeom prst="line">
            <a:avLst/>
          </a:prstGeom>
          <a:ln w="76200">
            <a:solidFill>
              <a:srgbClr val="ED6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2E856E4-D81E-4A8A-9C88-8899FD296DF1}"/>
              </a:ext>
            </a:extLst>
          </p:cNvPr>
          <p:cNvSpPr txBox="1"/>
          <p:nvPr/>
        </p:nvSpPr>
        <p:spPr>
          <a:xfrm>
            <a:off x="8771134" y="3225333"/>
            <a:ext cx="186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venir Next LT Pro" panose="020B0504020202020204" pitchFamily="34" charset="0"/>
              </a:rPr>
              <a:t>João Vitor Rosa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572147E-883B-43FE-AAAD-717C7F4C4BE8}"/>
              </a:ext>
            </a:extLst>
          </p:cNvPr>
          <p:cNvGrpSpPr/>
          <p:nvPr/>
        </p:nvGrpSpPr>
        <p:grpSpPr>
          <a:xfrm>
            <a:off x="7273486" y="2955418"/>
            <a:ext cx="1198111" cy="1231916"/>
            <a:chOff x="6656245" y="3385658"/>
            <a:chExt cx="1338670" cy="1361807"/>
          </a:xfrm>
        </p:grpSpPr>
        <p:pic>
          <p:nvPicPr>
            <p:cNvPr id="24" name="Picture 23" descr="A person taking a selfie&#10;&#10;Description automatically generated">
              <a:extLst>
                <a:ext uri="{FF2B5EF4-FFF2-40B4-BE49-F238E27FC236}">
                  <a16:creationId xmlns:a16="http://schemas.microsoft.com/office/drawing/2014/main" id="{1BC538BC-C04E-453F-A863-29654F746B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04"/>
            <a:stretch/>
          </p:blipFill>
          <p:spPr>
            <a:xfrm>
              <a:off x="6656245" y="3385658"/>
              <a:ext cx="1338670" cy="1361807"/>
            </a:xfrm>
            <a:prstGeom prst="rect">
              <a:avLst/>
            </a:prstGeom>
          </p:spPr>
        </p:pic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13D827B-E106-4B0A-90C9-2850EE943FDE}"/>
                </a:ext>
              </a:extLst>
            </p:cNvPr>
            <p:cNvCxnSpPr>
              <a:cxnSpLocks/>
            </p:cNvCxnSpPr>
            <p:nvPr/>
          </p:nvCxnSpPr>
          <p:spPr>
            <a:xfrm>
              <a:off x="6656245" y="4747465"/>
              <a:ext cx="1338670" cy="0"/>
            </a:xfrm>
            <a:prstGeom prst="line">
              <a:avLst/>
            </a:prstGeom>
            <a:ln w="76200">
              <a:solidFill>
                <a:srgbClr val="ED65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4DA020D-A403-4CE2-B5F3-7481DC8318A6}"/>
              </a:ext>
            </a:extLst>
          </p:cNvPr>
          <p:cNvGrpSpPr/>
          <p:nvPr/>
        </p:nvGrpSpPr>
        <p:grpSpPr>
          <a:xfrm>
            <a:off x="4492720" y="1799666"/>
            <a:ext cx="1220712" cy="1231916"/>
            <a:chOff x="5574065" y="1837061"/>
            <a:chExt cx="1363922" cy="1361807"/>
          </a:xfrm>
        </p:grpSpPr>
        <p:pic>
          <p:nvPicPr>
            <p:cNvPr id="4" name="Picture 3" descr="A person taking a selfie&#10;&#10;Description automatically generated">
              <a:extLst>
                <a:ext uri="{FF2B5EF4-FFF2-40B4-BE49-F238E27FC236}">
                  <a16:creationId xmlns:a16="http://schemas.microsoft.com/office/drawing/2014/main" id="{35512629-4FBA-495F-BA6A-9C34674C6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4065" y="1837061"/>
              <a:ext cx="1363922" cy="1361807"/>
            </a:xfrm>
            <a:prstGeom prst="rect">
              <a:avLst/>
            </a:prstGeom>
          </p:spPr>
        </p:pic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88508E7-909A-4820-AD9C-EC00B2DDC20A}"/>
                </a:ext>
              </a:extLst>
            </p:cNvPr>
            <p:cNvCxnSpPr>
              <a:cxnSpLocks/>
            </p:cNvCxnSpPr>
            <p:nvPr/>
          </p:nvCxnSpPr>
          <p:spPr>
            <a:xfrm>
              <a:off x="5574065" y="3198868"/>
              <a:ext cx="1363922" cy="0"/>
            </a:xfrm>
            <a:prstGeom prst="line">
              <a:avLst/>
            </a:prstGeom>
            <a:ln w="76200">
              <a:solidFill>
                <a:srgbClr val="ED65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BA24793-974A-4886-B58C-95EEDB80AE81}"/>
              </a:ext>
            </a:extLst>
          </p:cNvPr>
          <p:cNvGrpSpPr/>
          <p:nvPr/>
        </p:nvGrpSpPr>
        <p:grpSpPr>
          <a:xfrm>
            <a:off x="6451866" y="177889"/>
            <a:ext cx="1220712" cy="1255341"/>
            <a:chOff x="6590929" y="265814"/>
            <a:chExt cx="1363922" cy="1387702"/>
          </a:xfrm>
        </p:grpSpPr>
        <p:pic>
          <p:nvPicPr>
            <p:cNvPr id="11" name="Picture 10" descr="A person taking a selfie&#10;&#10;Description automatically generated">
              <a:extLst>
                <a:ext uri="{FF2B5EF4-FFF2-40B4-BE49-F238E27FC236}">
                  <a16:creationId xmlns:a16="http://schemas.microsoft.com/office/drawing/2014/main" id="{1CBBF5D7-0A5D-47D8-BB9B-530936E42B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" b="25891"/>
            <a:stretch/>
          </p:blipFill>
          <p:spPr>
            <a:xfrm>
              <a:off x="6590929" y="265814"/>
              <a:ext cx="1363922" cy="1361807"/>
            </a:xfrm>
            <a:prstGeom prst="rect">
              <a:avLst/>
            </a:prstGeom>
          </p:spPr>
        </p:pic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CA39BE0-259D-4D91-A231-B94747CDC913}"/>
                </a:ext>
              </a:extLst>
            </p:cNvPr>
            <p:cNvCxnSpPr>
              <a:cxnSpLocks/>
            </p:cNvCxnSpPr>
            <p:nvPr/>
          </p:nvCxnSpPr>
          <p:spPr>
            <a:xfrm>
              <a:off x="6590929" y="1653516"/>
              <a:ext cx="1363922" cy="0"/>
            </a:xfrm>
            <a:prstGeom prst="line">
              <a:avLst/>
            </a:prstGeom>
            <a:ln w="76200">
              <a:solidFill>
                <a:srgbClr val="ED65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Arc 34">
            <a:extLst>
              <a:ext uri="{FF2B5EF4-FFF2-40B4-BE49-F238E27FC236}">
                <a16:creationId xmlns:a16="http://schemas.microsoft.com/office/drawing/2014/main" id="{BAF2C99B-2640-4EEA-A4C1-27D3BB246553}"/>
              </a:ext>
            </a:extLst>
          </p:cNvPr>
          <p:cNvSpPr/>
          <p:nvPr/>
        </p:nvSpPr>
        <p:spPr>
          <a:xfrm rot="6265596">
            <a:off x="7600443" y="453724"/>
            <a:ext cx="732768" cy="685320"/>
          </a:xfrm>
          <a:prstGeom prst="arc">
            <a:avLst/>
          </a:prstGeom>
          <a:noFill/>
          <a:ln>
            <a:solidFill>
              <a:srgbClr val="EA68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8C76EBAD-19AB-424D-BA9C-B3E255BB7DB6}"/>
              </a:ext>
            </a:extLst>
          </p:cNvPr>
          <p:cNvSpPr/>
          <p:nvPr/>
        </p:nvSpPr>
        <p:spPr>
          <a:xfrm rot="6265596">
            <a:off x="5605136" y="2172556"/>
            <a:ext cx="732768" cy="685320"/>
          </a:xfrm>
          <a:prstGeom prst="arc">
            <a:avLst/>
          </a:prstGeom>
          <a:noFill/>
          <a:ln>
            <a:solidFill>
              <a:srgbClr val="EA68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AB28848A-43BE-4DF5-9C74-D75EFCF2C9A4}"/>
              </a:ext>
            </a:extLst>
          </p:cNvPr>
          <p:cNvSpPr/>
          <p:nvPr/>
        </p:nvSpPr>
        <p:spPr>
          <a:xfrm rot="6265596">
            <a:off x="8254982" y="3140471"/>
            <a:ext cx="732768" cy="685320"/>
          </a:xfrm>
          <a:prstGeom prst="arc">
            <a:avLst/>
          </a:prstGeom>
          <a:noFill/>
          <a:ln>
            <a:solidFill>
              <a:srgbClr val="EA68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7D1E806-0A35-4058-B01D-008F5D9D23BE}"/>
              </a:ext>
            </a:extLst>
          </p:cNvPr>
          <p:cNvGrpSpPr/>
          <p:nvPr/>
        </p:nvGrpSpPr>
        <p:grpSpPr>
          <a:xfrm>
            <a:off x="3894304" y="4442630"/>
            <a:ext cx="1220712" cy="1242606"/>
            <a:chOff x="5574065" y="4954201"/>
            <a:chExt cx="1363922" cy="1373624"/>
          </a:xfrm>
        </p:grpSpPr>
        <p:pic>
          <p:nvPicPr>
            <p:cNvPr id="6" name="Picture 5" descr="A person taking a selfie&#10;&#10;Description automatically generated">
              <a:extLst>
                <a:ext uri="{FF2B5EF4-FFF2-40B4-BE49-F238E27FC236}">
                  <a16:creationId xmlns:a16="http://schemas.microsoft.com/office/drawing/2014/main" id="{B5EE06C0-AEA6-4FE5-A1EE-5D5F2E2D4A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496" b="24111"/>
            <a:stretch/>
          </p:blipFill>
          <p:spPr>
            <a:xfrm>
              <a:off x="5574068" y="4954201"/>
              <a:ext cx="1363919" cy="1373624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1A7E4A6-1A3F-4213-80E2-8270AA3DE082}"/>
                </a:ext>
              </a:extLst>
            </p:cNvPr>
            <p:cNvCxnSpPr>
              <a:cxnSpLocks/>
            </p:cNvCxnSpPr>
            <p:nvPr/>
          </p:nvCxnSpPr>
          <p:spPr>
            <a:xfrm>
              <a:off x="5574065" y="6327825"/>
              <a:ext cx="1363922" cy="0"/>
            </a:xfrm>
            <a:prstGeom prst="line">
              <a:avLst/>
            </a:prstGeom>
            <a:ln w="76200">
              <a:solidFill>
                <a:srgbClr val="ED65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965C63B-5847-433E-979B-F4677CDEE070}"/>
              </a:ext>
            </a:extLst>
          </p:cNvPr>
          <p:cNvSpPr txBox="1"/>
          <p:nvPr/>
        </p:nvSpPr>
        <p:spPr>
          <a:xfrm>
            <a:off x="5520200" y="4888741"/>
            <a:ext cx="186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venir Next LT Pro" panose="020B0504020202020204" pitchFamily="34" charset="0"/>
              </a:rPr>
              <a:t>Lucas Donizete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0210FF25-1E4E-4262-85FB-B879A704CDB9}"/>
              </a:ext>
            </a:extLst>
          </p:cNvPr>
          <p:cNvSpPr/>
          <p:nvPr/>
        </p:nvSpPr>
        <p:spPr>
          <a:xfrm rot="6265596">
            <a:off x="4981297" y="4839590"/>
            <a:ext cx="732768" cy="685320"/>
          </a:xfrm>
          <a:prstGeom prst="arc">
            <a:avLst/>
          </a:prstGeom>
          <a:noFill/>
          <a:ln>
            <a:solidFill>
              <a:srgbClr val="EA68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60C5EF1-E4E4-446C-A481-2A8A4E30412C}"/>
              </a:ext>
            </a:extLst>
          </p:cNvPr>
          <p:cNvCxnSpPr>
            <a:cxnSpLocks/>
          </p:cNvCxnSpPr>
          <p:nvPr/>
        </p:nvCxnSpPr>
        <p:spPr>
          <a:xfrm>
            <a:off x="8063491" y="6428696"/>
            <a:ext cx="1220712" cy="0"/>
          </a:xfrm>
          <a:prstGeom prst="line">
            <a:avLst/>
          </a:prstGeom>
          <a:ln w="76200">
            <a:solidFill>
              <a:srgbClr val="ED6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7152D8B-65A2-4FFB-A085-74E53B5514AD}"/>
              </a:ext>
            </a:extLst>
          </p:cNvPr>
          <p:cNvSpPr txBox="1"/>
          <p:nvPr/>
        </p:nvSpPr>
        <p:spPr>
          <a:xfrm>
            <a:off x="9689387" y="5632201"/>
            <a:ext cx="186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venir Next LT Pro" panose="020B0504020202020204" pitchFamily="34" charset="0"/>
              </a:rPr>
              <a:t>Rennan Aquino</a:t>
            </a: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34318940-7043-4AB5-9ED1-429189BEBEE6}"/>
              </a:ext>
            </a:extLst>
          </p:cNvPr>
          <p:cNvSpPr/>
          <p:nvPr/>
        </p:nvSpPr>
        <p:spPr>
          <a:xfrm rot="6265596">
            <a:off x="9150484" y="5583050"/>
            <a:ext cx="732768" cy="685320"/>
          </a:xfrm>
          <a:prstGeom prst="arc">
            <a:avLst/>
          </a:prstGeom>
          <a:noFill/>
          <a:ln>
            <a:solidFill>
              <a:srgbClr val="EA68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A302B4-EE40-4408-87C2-ABD681BE381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83" t="10116" r="18513" b="21526"/>
          <a:stretch/>
        </p:blipFill>
        <p:spPr>
          <a:xfrm>
            <a:off x="8063491" y="5154698"/>
            <a:ext cx="1220707" cy="124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0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34B3-6C68-46D3-B534-A1F857C36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915329" cy="1325563"/>
          </a:xfrm>
        </p:spPr>
        <p:txBody>
          <a:bodyPr/>
          <a:lstStyle/>
          <a:p>
            <a:r>
              <a:rPr lang="pt-BR" b="1" dirty="0">
                <a:latin typeface="Avenir Next LT Pro" panose="020B0504020202020204" pitchFamily="34" charset="0"/>
              </a:rPr>
              <a:t>Contextualização</a:t>
            </a:r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69342D9-DC27-47DA-B79C-2E2A2F13A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3002" y1="49778" x2="33002" y2="49778"/>
                        <a14:foregroundMark x1="33189" y1="56573" x2="33002" y2="60414"/>
                        <a14:foregroundMark x1="33598" y1="48154" x2="33189" y2="56573"/>
                        <a14:foregroundMark x1="33002" y1="60414" x2="35189" y2="71787"/>
                        <a14:foregroundMark x1="28231" y1="37518" x2="32306" y2="39291"/>
                        <a14:foregroundMark x1="25746" y1="87445" x2="27336" y2="87740"/>
                        <a14:foregroundMark x1="32803" y1="42393" x2="33300" y2="41359"/>
                        <a14:backgroundMark x1="30815" y1="56573" x2="30815" y2="56573"/>
                        <a14:backgroundMark x1="30517" y1="55835" x2="30517" y2="55835"/>
                        <a14:backgroundMark x1="25944" y1="88035" x2="25944" y2="880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4423"/>
            <a:ext cx="5753528" cy="4056320"/>
          </a:xfrm>
          <a:prstGeom prst="rect">
            <a:avLst/>
          </a:prstGeom>
          <a:effectLst>
            <a:innerShdw blurRad="1270000" dist="2260600">
              <a:schemeClr val="bg1">
                <a:alpha val="67000"/>
              </a:schemeClr>
            </a:inn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1BA486-55E0-4BEF-ADD1-63029FAA5C59}"/>
              </a:ext>
            </a:extLst>
          </p:cNvPr>
          <p:cNvSpPr txBox="1"/>
          <p:nvPr/>
        </p:nvSpPr>
        <p:spPr>
          <a:xfrm>
            <a:off x="5244958" y="2298049"/>
            <a:ext cx="657844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venir Next LT Pro" panose="020B0504020202020204" pitchFamily="34" charset="0"/>
                <a:cs typeface="Arial" panose="020B0604020202020204" pitchFamily="34" charset="0"/>
              </a:rPr>
              <a:t>Nosso projeto consiste em um sistema que monitora funcionários de callcenter para serviços bancários utilizando seus computadores de trabalho como referência. </a:t>
            </a:r>
          </a:p>
          <a:p>
            <a:pPr algn="ctr"/>
            <a:endParaRPr lang="pt-BR" sz="2000" dirty="0">
              <a:latin typeface="Avenir Next LT Pro" panose="020B05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000" dirty="0">
                <a:latin typeface="Avenir Next LT Pro" panose="020B0504020202020204" pitchFamily="34" charset="0"/>
                <a:cs typeface="Arial" panose="020B0604020202020204" pitchFamily="34" charset="0"/>
              </a:rPr>
              <a:t>Muitos bancos do Brasil, contratam empresas tercerizadas para atender seus clientes, mas à vários fatores que podem afetar a produtividade do funcionário, como Redes Sociais, jogos, aplicativos fora os de trabalho.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76865A8-7901-4754-AD68-947127DF98D8}"/>
              </a:ext>
            </a:extLst>
          </p:cNvPr>
          <p:cNvCxnSpPr>
            <a:cxnSpLocks/>
          </p:cNvCxnSpPr>
          <p:nvPr/>
        </p:nvCxnSpPr>
        <p:spPr>
          <a:xfrm>
            <a:off x="2923953" y="1401256"/>
            <a:ext cx="2700670" cy="0"/>
          </a:xfrm>
          <a:prstGeom prst="line">
            <a:avLst/>
          </a:prstGeom>
          <a:ln w="76200">
            <a:solidFill>
              <a:srgbClr val="ED6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98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A18D-0020-4192-863C-B42267687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venir Next LT Pro" panose="020B0504020202020204" pitchFamily="34" charset="0"/>
              </a:rPr>
              <a:t>Proto-persona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BCBD0D-E664-494B-8997-4D36F1FAA7B6}"/>
              </a:ext>
            </a:extLst>
          </p:cNvPr>
          <p:cNvCxnSpPr>
            <a:cxnSpLocks/>
          </p:cNvCxnSpPr>
          <p:nvPr/>
        </p:nvCxnSpPr>
        <p:spPr>
          <a:xfrm flipH="1">
            <a:off x="2578813" y="1383536"/>
            <a:ext cx="2173942" cy="0"/>
          </a:xfrm>
          <a:prstGeom prst="line">
            <a:avLst/>
          </a:prstGeom>
          <a:ln w="76200">
            <a:solidFill>
              <a:srgbClr val="ED6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Shape, square&#10;&#10;Description automatically generated">
            <a:extLst>
              <a:ext uri="{FF2B5EF4-FFF2-40B4-BE49-F238E27FC236}">
                <a16:creationId xmlns:a16="http://schemas.microsoft.com/office/drawing/2014/main" id="{6B6071F1-630C-4CEE-8862-3DA5DA9D5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900" y="3256509"/>
            <a:ext cx="5806421" cy="32363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1B5CA6-1482-4F84-B22B-E7B415E5D55F}"/>
              </a:ext>
            </a:extLst>
          </p:cNvPr>
          <p:cNvSpPr txBox="1"/>
          <p:nvPr/>
        </p:nvSpPr>
        <p:spPr>
          <a:xfrm>
            <a:off x="419100" y="1690688"/>
            <a:ext cx="1019490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pt-BR" dirty="0">
                <a:latin typeface="Avenir Next LT Pro" panose="020B0504020202020204" pitchFamily="34" charset="0"/>
              </a:rPr>
              <a:t>Pro- Persona Profissional de Infraestrutura em TI </a:t>
            </a:r>
          </a:p>
          <a:p>
            <a:pPr fontAlgn="base"/>
            <a:r>
              <a:rPr lang="pt-BR" dirty="0">
                <a:latin typeface="Avenir Next LT Pro" panose="020B0504020202020204" pitchFamily="34" charset="0"/>
              </a:rPr>
              <a:t>Homem, 30 a 45 anos, Consultor. </a:t>
            </a:r>
          </a:p>
          <a:p>
            <a:pPr fontAlgn="base"/>
            <a:r>
              <a:rPr lang="pt-BR" dirty="0">
                <a:latin typeface="Avenir Next LT Pro" panose="020B0504020202020204" pitchFamily="34" charset="0"/>
              </a:rPr>
              <a:t> </a:t>
            </a:r>
          </a:p>
          <a:p>
            <a:pPr fontAlgn="base"/>
            <a:r>
              <a:rPr lang="pt-BR" dirty="0">
                <a:latin typeface="Avenir Next LT Pro" panose="020B0504020202020204" pitchFamily="34" charset="0"/>
              </a:rPr>
              <a:t>Sair com a família, assistir futebol, Estudar, Passear com o cachorro, Viajar aos finais de semana. </a:t>
            </a:r>
          </a:p>
          <a:p>
            <a:pPr fontAlgn="base"/>
            <a:r>
              <a:rPr lang="pt-BR" dirty="0">
                <a:latin typeface="Avenir Next LT Pro" panose="020B0504020202020204" pitchFamily="34" charset="0"/>
              </a:rPr>
              <a:t> </a:t>
            </a:r>
          </a:p>
          <a:p>
            <a:pPr fontAlgn="base"/>
            <a:r>
              <a:rPr lang="pt-BR" b="1" dirty="0">
                <a:latin typeface="Avenir Next LT Pro" panose="020B0504020202020204" pitchFamily="34" charset="0"/>
              </a:rPr>
              <a:t>Dores:</a:t>
            </a:r>
            <a:r>
              <a:rPr lang="pt-BR" dirty="0">
                <a:latin typeface="Avenir Next LT Pro" panose="020B0504020202020204" pitchFamily="34" charset="0"/>
              </a:rPr>
              <a:t>  (Suas dores no Home office) </a:t>
            </a:r>
          </a:p>
          <a:p>
            <a:pPr fontAlgn="base"/>
            <a:r>
              <a:rPr lang="pt-BR" dirty="0">
                <a:latin typeface="Avenir Next LT Pro" panose="020B0504020202020204" pitchFamily="34" charset="0"/>
              </a:rPr>
              <a:t>- Estresse. </a:t>
            </a:r>
          </a:p>
          <a:p>
            <a:pPr fontAlgn="base"/>
            <a:r>
              <a:rPr lang="pt-BR" dirty="0">
                <a:latin typeface="Avenir Next LT Pro" panose="020B0504020202020204" pitchFamily="34" charset="0"/>
              </a:rPr>
              <a:t>- Má organização na infraestrutura. </a:t>
            </a:r>
          </a:p>
          <a:p>
            <a:pPr fontAlgn="base"/>
            <a:r>
              <a:rPr lang="pt-BR" dirty="0">
                <a:latin typeface="Avenir Next LT Pro" panose="020B0504020202020204" pitchFamily="34" charset="0"/>
              </a:rPr>
              <a:t>- Trabalho em excesso. </a:t>
            </a:r>
          </a:p>
          <a:p>
            <a:pPr fontAlgn="base"/>
            <a:r>
              <a:rPr lang="pt-BR" dirty="0">
                <a:latin typeface="Avenir Next LT Pro" panose="020B0504020202020204" pitchFamily="34" charset="0"/>
              </a:rPr>
              <a:t>- Barulhos externos (rua, cachorro, barulho de filhos/irmãos(a) etc). </a:t>
            </a:r>
          </a:p>
          <a:p>
            <a:pPr fontAlgn="base"/>
            <a:r>
              <a:rPr lang="pt-BR" dirty="0">
                <a:latin typeface="Avenir Next LT Pro" panose="020B0504020202020204" pitchFamily="34" charset="0"/>
              </a:rPr>
              <a:t>- Poucas horas de sono. </a:t>
            </a:r>
          </a:p>
          <a:p>
            <a:pPr fontAlgn="base"/>
            <a:r>
              <a:rPr lang="pt-BR" dirty="0">
                <a:latin typeface="Avenir Next LT Pro" panose="020B0504020202020204" pitchFamily="34" charset="0"/>
              </a:rPr>
              <a:t>-Hábitos alimentares ruins. </a:t>
            </a:r>
          </a:p>
          <a:p>
            <a:pPr fontAlgn="base"/>
            <a:r>
              <a:rPr lang="pt-BR" dirty="0">
                <a:latin typeface="Avenir Next LT Pro" panose="020B0504020202020204" pitchFamily="34" charset="0"/>
              </a:rPr>
              <a:t>  </a:t>
            </a:r>
          </a:p>
          <a:p>
            <a:pPr fontAlgn="base"/>
            <a:r>
              <a:rPr lang="pt-BR" b="1" dirty="0">
                <a:latin typeface="Avenir Next LT Pro" panose="020B0504020202020204" pitchFamily="34" charset="0"/>
              </a:rPr>
              <a:t>Solução: </a:t>
            </a:r>
            <a:r>
              <a:rPr lang="pt-BR" dirty="0">
                <a:latin typeface="Avenir Next LT Pro" panose="020B0504020202020204" pitchFamily="34" charset="0"/>
              </a:rPr>
              <a:t> </a:t>
            </a:r>
          </a:p>
          <a:p>
            <a:pPr fontAlgn="base"/>
            <a:r>
              <a:rPr lang="pt-BR" dirty="0">
                <a:latin typeface="Avenir Next LT Pro" panose="020B0504020202020204" pitchFamily="34" charset="0"/>
              </a:rPr>
              <a:t>Oferecer treinamento qualificado para equipe de Infra </a:t>
            </a:r>
          </a:p>
          <a:p>
            <a:pPr fontAlgn="base"/>
            <a:r>
              <a:rPr lang="pt-BR" dirty="0">
                <a:latin typeface="Avenir Next LT Pro" panose="020B0504020202020204" pitchFamily="34" charset="0"/>
              </a:rPr>
              <a:t>Administrar melhor seu horário de trabalho </a:t>
            </a:r>
          </a:p>
          <a:p>
            <a:pPr fontAlgn="base"/>
            <a:r>
              <a:rPr lang="pt-BR" dirty="0">
                <a:latin typeface="Avenir Next LT Pro" panose="020B0504020202020204" pitchFamily="34" charset="0"/>
              </a:rPr>
              <a:t>Praticar algum hobby novo ou esporte para melhorar seus hábitos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9457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E71C-E529-46CB-9A4B-DAFFF350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venir Next LT Pro" panose="020B0504020202020204" pitchFamily="34" charset="0"/>
              </a:rPr>
              <a:t>Inovação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3E5677C-DA8C-4CC6-B805-D7E07E5DBB51}"/>
              </a:ext>
            </a:extLst>
          </p:cNvPr>
          <p:cNvCxnSpPr>
            <a:cxnSpLocks/>
          </p:cNvCxnSpPr>
          <p:nvPr/>
        </p:nvCxnSpPr>
        <p:spPr>
          <a:xfrm flipH="1">
            <a:off x="1913860" y="1383536"/>
            <a:ext cx="1435397" cy="0"/>
          </a:xfrm>
          <a:prstGeom prst="line">
            <a:avLst/>
          </a:prstGeom>
          <a:ln w="76200">
            <a:solidFill>
              <a:srgbClr val="ED6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A9BA95C-DC78-4307-960F-789CBF8C82FD}"/>
              </a:ext>
            </a:extLst>
          </p:cNvPr>
          <p:cNvSpPr txBox="1"/>
          <p:nvPr/>
        </p:nvSpPr>
        <p:spPr>
          <a:xfrm>
            <a:off x="5894988" y="3105834"/>
            <a:ext cx="2951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Avenir Next LT Pro" panose="020B0504020202020204" pitchFamily="34" charset="0"/>
              </a:rPr>
              <a:t>Gameficação</a:t>
            </a:r>
          </a:p>
        </p:txBody>
      </p:sp>
      <p:pic>
        <p:nvPicPr>
          <p:cNvPr id="8" name="Picture 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2AE9D1B5-2617-4626-BA02-98E95D713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7640" y1="52228" x2="38932" y2="76114"/>
                        <a14:foregroundMark x1="34884" y1="74257" x2="36090" y2="60396"/>
                        <a14:foregroundMark x1="37960" y1="45668" x2="36520" y2="47277"/>
                        <a14:foregroundMark x1="38473" y1="45095" x2="37960" y2="45668"/>
                        <a14:foregroundMark x1="35008" y1="49671" x2="35056" y2="50495"/>
                        <a14:foregroundMark x1="34811" y1="45456" x2="34523" y2="44554"/>
                        <a14:foregroundMark x1="36362" y1="42727" x2="36176" y2="42079"/>
                        <a14:foregroundMark x1="37209" y1="45668" x2="37043" y2="45093"/>
                        <a14:foregroundMark x1="42291" y1="49876" x2="40655" y2="51361"/>
                        <a14:foregroundMark x1="42136" y1="49953" x2="40310" y2="52475"/>
                        <a14:foregroundMark x1="42123" y1="49932" x2="40396" y2="52104"/>
                        <a14:foregroundMark x1="34767" y1="49702" x2="34798" y2="50248"/>
                        <a14:foregroundMark x1="24892" y1="22649" x2="24892" y2="80941"/>
                        <a14:foregroundMark x1="24892" y1="80941" x2="28510" y2="86510"/>
                        <a14:foregroundMark x1="28510" y1="86510" x2="54005" y2="84282"/>
                        <a14:foregroundMark x1="54005" y1="84282" x2="57364" y2="78094"/>
                        <a14:foregroundMark x1="57364" y1="78094" x2="52283" y2="22649"/>
                        <a14:foregroundMark x1="52283" y1="22649" x2="24548" y2="22649"/>
                        <a14:foregroundMark x1="56934" y1="79579" x2="72610" y2="84406"/>
                        <a14:foregroundMark x1="72610" y1="84406" x2="75797" y2="78342"/>
                        <a14:foregroundMark x1="75797" y1="78342" x2="84152" y2="29703"/>
                        <a14:foregroundMark x1="84152" y1="29703" x2="80534" y2="22896"/>
                        <a14:foregroundMark x1="80534" y1="22896" x2="61154" y2="17946"/>
                        <a14:foregroundMark x1="61154" y1="17946" x2="56158" y2="19431"/>
                        <a14:foregroundMark x1="56158" y1="19431" x2="54953" y2="29455"/>
                        <a14:foregroundMark x1="37984" y1="35272" x2="31094" y2="41708"/>
                        <a14:foregroundMark x1="31094" y1="41708" x2="28510" y2="53218"/>
                        <a14:foregroundMark x1="28510" y1="53218" x2="30060" y2="60149"/>
                        <a14:foregroundMark x1="30060" y1="60149" x2="33333" y2="65470"/>
                        <a14:foregroundMark x1="33333" y1="65470" x2="42033" y2="65594"/>
                        <a14:foregroundMark x1="42033" y1="65594" x2="46339" y2="60149"/>
                        <a14:foregroundMark x1="46339" y1="60149" x2="48837" y2="54084"/>
                        <a14:foregroundMark x1="48837" y1="54084" x2="49009" y2="47030"/>
                        <a14:foregroundMark x1="49009" y1="47030" x2="46684" y2="40594"/>
                        <a14:foregroundMark x1="46684" y1="40594" x2="40482" y2="33787"/>
                        <a14:foregroundMark x1="40482" y1="33787" x2="37984" y2="32550"/>
                        <a14:foregroundMark x1="35917" y1="46658" x2="37382" y2="39604"/>
                        <a14:foregroundMark x1="37382" y1="39604" x2="43755" y2="43564"/>
                        <a14:foregroundMark x1="43755" y1="43564" x2="41947" y2="50371"/>
                        <a14:foregroundMark x1="41947" y1="50371" x2="36865" y2="52228"/>
                        <a14:foregroundMark x1="36865" y1="52228" x2="31955" y2="44554"/>
                        <a14:foregroundMark x1="31955" y1="44554" x2="36693" y2="40470"/>
                        <a14:foregroundMark x1="36693" y1="40470" x2="40310" y2="46906"/>
                        <a14:foregroundMark x1="40310" y1="46906" x2="33419" y2="50743"/>
                        <a14:foregroundMark x1="33419" y1="50743" x2="32903" y2="42822"/>
                        <a14:foregroundMark x1="32903" y1="42822" x2="40310" y2="43564"/>
                        <a14:foregroundMark x1="40310" y1="43564" x2="35142" y2="47525"/>
                        <a14:foregroundMark x1="35142" y1="47525" x2="39104" y2="41584"/>
                        <a14:foregroundMark x1="39104" y1="41584" x2="34884" y2="47153"/>
                        <a14:foregroundMark x1="34884" y1="47153" x2="40741" y2="43812"/>
                        <a14:foregroundMark x1="40741" y1="43812" x2="36434" y2="49505"/>
                        <a14:foregroundMark x1="36434" y1="49505" x2="40741" y2="46658"/>
                        <a14:foregroundMark x1="45134" y1="80817" x2="45736" y2="81064"/>
                        <a14:foregroundMark x1="51163" y1="68317" x2="68734" y2="71782"/>
                        <a14:foregroundMark x1="68734" y1="71782" x2="60379" y2="75124"/>
                        <a14:foregroundMark x1="60379" y1="75124" x2="65289" y2="74752"/>
                        <a14:foregroundMark x1="65289" y1="74752" x2="61757" y2="80074"/>
                        <a14:foregroundMark x1="61757" y1="80074" x2="69509" y2="77599"/>
                        <a14:foregroundMark x1="69509" y1="77599" x2="63307" y2="75866"/>
                        <a14:foregroundMark x1="63307" y1="75866" x2="66494" y2="69431"/>
                        <a14:foregroundMark x1="66494" y1="69431" x2="59345" y2="66089"/>
                        <a14:foregroundMark x1="59345" y1="66089" x2="72610" y2="59653"/>
                        <a14:foregroundMark x1="72610" y1="59653" x2="61154" y2="61139"/>
                        <a14:foregroundMark x1="61154" y1="61139" x2="78122" y2="54950"/>
                        <a14:foregroundMark x1="78122" y1="54950" x2="59087" y2="52475"/>
                        <a14:foregroundMark x1="59087" y1="52475" x2="71835" y2="46411"/>
                        <a14:foregroundMark x1="71835" y1="46411" x2="65289" y2="45668"/>
                        <a14:foregroundMark x1="65289" y1="45668" x2="76141" y2="40223"/>
                        <a14:foregroundMark x1="76141" y1="40223" x2="58742" y2="38614"/>
                        <a14:foregroundMark x1="58742" y1="38614" x2="74677" y2="35520"/>
                        <a14:foregroundMark x1="74677" y1="35520" x2="58570" y2="34653"/>
                        <a14:foregroundMark x1="58570" y1="34653" x2="72524" y2="32673"/>
                        <a14:foregroundMark x1="72524" y1="32673" x2="58656" y2="30693"/>
                        <a14:foregroundMark x1="58656" y1="30693" x2="75797" y2="25000"/>
                        <a14:foregroundMark x1="75797" y1="25000" x2="59345" y2="24257"/>
                        <a14:foregroundMark x1="59345" y1="24257" x2="59604" y2="24629"/>
                        <a14:foregroundMark x1="13953" y1="87005" x2="14815" y2="837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5076"/>
            <a:ext cx="5729994" cy="3987799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E5C42AC-283B-4C7D-B2DE-5B23405F4D79}"/>
              </a:ext>
            </a:extLst>
          </p:cNvPr>
          <p:cNvSpPr/>
          <p:nvPr/>
        </p:nvSpPr>
        <p:spPr>
          <a:xfrm>
            <a:off x="5699171" y="3379121"/>
            <a:ext cx="99756" cy="99756"/>
          </a:xfrm>
          <a:prstGeom prst="ellipse">
            <a:avLst/>
          </a:prstGeom>
          <a:solidFill>
            <a:srgbClr val="EA68E1"/>
          </a:solidFill>
          <a:ln>
            <a:solidFill>
              <a:srgbClr val="EA68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568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3960-4A4B-4F02-BFF9-9C2BB23D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venir Next LT Pro" panose="020B0504020202020204" pitchFamily="34" charset="0"/>
              </a:rPr>
              <a:t>Storyboard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BB5BE87-0F10-438B-9A7E-3BFF019499AA}"/>
              </a:ext>
            </a:extLst>
          </p:cNvPr>
          <p:cNvCxnSpPr>
            <a:cxnSpLocks/>
          </p:cNvCxnSpPr>
          <p:nvPr/>
        </p:nvCxnSpPr>
        <p:spPr>
          <a:xfrm flipH="1">
            <a:off x="2317898" y="1415434"/>
            <a:ext cx="1626783" cy="0"/>
          </a:xfrm>
          <a:prstGeom prst="line">
            <a:avLst/>
          </a:prstGeom>
          <a:ln w="76200">
            <a:solidFill>
              <a:srgbClr val="ED6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>
            <a:extLst>
              <a:ext uri="{FF2B5EF4-FFF2-40B4-BE49-F238E27FC236}">
                <a16:creationId xmlns:a16="http://schemas.microsoft.com/office/drawing/2014/main" id="{56EE6F10-0D85-4668-B6B9-EE0DA08C907D}"/>
              </a:ext>
            </a:extLst>
          </p:cNvPr>
          <p:cNvSpPr/>
          <p:nvPr/>
        </p:nvSpPr>
        <p:spPr>
          <a:xfrm rot="17918506">
            <a:off x="636220" y="3094591"/>
            <a:ext cx="18118322" cy="9159220"/>
          </a:xfrm>
          <a:prstGeom prst="arc">
            <a:avLst>
              <a:gd name="adj1" fmla="val 14728227"/>
              <a:gd name="adj2" fmla="val 20603575"/>
            </a:avLst>
          </a:prstGeom>
          <a:noFill/>
          <a:ln w="508000">
            <a:solidFill>
              <a:srgbClr val="EA68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Picture 3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AE940E6-CB30-4DA9-8CC7-EB735BE70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689" y="1741488"/>
            <a:ext cx="8562622" cy="481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92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4">
            <a:extLst>
              <a:ext uri="{FF2B5EF4-FFF2-40B4-BE49-F238E27FC236}">
                <a16:creationId xmlns:a16="http://schemas.microsoft.com/office/drawing/2014/main" id="{F1D25E63-E682-4E9D-8DF7-2EB8B03F048B}"/>
              </a:ext>
            </a:extLst>
          </p:cNvPr>
          <p:cNvSpPr/>
          <p:nvPr/>
        </p:nvSpPr>
        <p:spPr>
          <a:xfrm rot="17918506">
            <a:off x="636220" y="3094591"/>
            <a:ext cx="18118322" cy="9159220"/>
          </a:xfrm>
          <a:prstGeom prst="arc">
            <a:avLst>
              <a:gd name="adj1" fmla="val 14728227"/>
              <a:gd name="adj2" fmla="val 20603575"/>
            </a:avLst>
          </a:prstGeom>
          <a:noFill/>
          <a:ln w="508000">
            <a:solidFill>
              <a:srgbClr val="EA68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B8F3A-0CC3-4A54-B3BC-2426DB59F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54" y="15413"/>
            <a:ext cx="2157573" cy="806520"/>
          </a:xfrm>
        </p:spPr>
        <p:txBody>
          <a:bodyPr>
            <a:normAutofit/>
          </a:bodyPr>
          <a:lstStyle/>
          <a:p>
            <a:r>
              <a:rPr lang="pt-BR" b="1" dirty="0">
                <a:latin typeface="Avenir Next LT Pro" panose="020B0504020202020204" pitchFamily="34" charset="0"/>
              </a:rPr>
              <a:t>Canvas</a:t>
            </a:r>
          </a:p>
        </p:txBody>
      </p:sp>
      <p:pic>
        <p:nvPicPr>
          <p:cNvPr id="10" name="Picture 9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9EE3E02-0107-461E-B926-8F9C26DAFC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0" t="20974" b="8315"/>
          <a:stretch/>
        </p:blipFill>
        <p:spPr>
          <a:xfrm>
            <a:off x="296238" y="904125"/>
            <a:ext cx="11599524" cy="5763801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6F29E0-1FBB-4F92-A1CD-9EC0AD126F39}"/>
              </a:ext>
            </a:extLst>
          </p:cNvPr>
          <p:cNvCxnSpPr>
            <a:cxnSpLocks/>
          </p:cNvCxnSpPr>
          <p:nvPr/>
        </p:nvCxnSpPr>
        <p:spPr>
          <a:xfrm flipH="1">
            <a:off x="1570006" y="684893"/>
            <a:ext cx="1286210" cy="0"/>
          </a:xfrm>
          <a:prstGeom prst="line">
            <a:avLst/>
          </a:prstGeom>
          <a:ln w="76200">
            <a:solidFill>
              <a:srgbClr val="ED6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766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c 6">
            <a:extLst>
              <a:ext uri="{FF2B5EF4-FFF2-40B4-BE49-F238E27FC236}">
                <a16:creationId xmlns:a16="http://schemas.microsoft.com/office/drawing/2014/main" id="{06698AA2-82BD-4D38-86DE-5BA7468C75FE}"/>
              </a:ext>
            </a:extLst>
          </p:cNvPr>
          <p:cNvSpPr/>
          <p:nvPr/>
        </p:nvSpPr>
        <p:spPr>
          <a:xfrm rot="17918506">
            <a:off x="636220" y="3094591"/>
            <a:ext cx="18118322" cy="9159220"/>
          </a:xfrm>
          <a:prstGeom prst="arc">
            <a:avLst>
              <a:gd name="adj1" fmla="val 14728227"/>
              <a:gd name="adj2" fmla="val 20603575"/>
            </a:avLst>
          </a:prstGeom>
          <a:noFill/>
          <a:ln w="508000">
            <a:solidFill>
              <a:srgbClr val="EA68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D1E47-F29E-463B-8F55-787303071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555" y="365125"/>
            <a:ext cx="2583094" cy="807110"/>
          </a:xfrm>
        </p:spPr>
        <p:txBody>
          <a:bodyPr/>
          <a:lstStyle/>
          <a:p>
            <a:r>
              <a:rPr lang="pt-BR" b="1" dirty="0">
                <a:latin typeface="Avenir Next LT Pro" panose="020B0504020202020204" pitchFamily="34" charset="0"/>
              </a:rPr>
              <a:t>Backlog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8A0842-4260-4239-96CD-3BDD01E0AC8F}"/>
              </a:ext>
            </a:extLst>
          </p:cNvPr>
          <p:cNvCxnSpPr>
            <a:cxnSpLocks/>
          </p:cNvCxnSpPr>
          <p:nvPr/>
        </p:nvCxnSpPr>
        <p:spPr>
          <a:xfrm flipH="1">
            <a:off x="1859622" y="1172235"/>
            <a:ext cx="1136252" cy="0"/>
          </a:xfrm>
          <a:prstGeom prst="line">
            <a:avLst/>
          </a:prstGeom>
          <a:ln w="76200">
            <a:solidFill>
              <a:srgbClr val="ED6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470A6F9-4AAE-4699-9D9D-4B76DBBF1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" y="1602769"/>
            <a:ext cx="10789920" cy="499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222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c 5">
            <a:extLst>
              <a:ext uri="{FF2B5EF4-FFF2-40B4-BE49-F238E27FC236}">
                <a16:creationId xmlns:a16="http://schemas.microsoft.com/office/drawing/2014/main" id="{A258D54D-0A9B-468B-AEEF-03377F337909}"/>
              </a:ext>
            </a:extLst>
          </p:cNvPr>
          <p:cNvSpPr/>
          <p:nvPr/>
        </p:nvSpPr>
        <p:spPr>
          <a:xfrm rot="17918506">
            <a:off x="636220" y="3094591"/>
            <a:ext cx="18118322" cy="9159220"/>
          </a:xfrm>
          <a:prstGeom prst="arc">
            <a:avLst>
              <a:gd name="adj1" fmla="val 14728227"/>
              <a:gd name="adj2" fmla="val 20603575"/>
            </a:avLst>
          </a:prstGeom>
          <a:noFill/>
          <a:ln w="508000">
            <a:solidFill>
              <a:srgbClr val="EA68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B87C6F-22D4-4E66-A61A-4BFA8119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555" y="365125"/>
            <a:ext cx="2583094" cy="807110"/>
          </a:xfrm>
        </p:spPr>
        <p:txBody>
          <a:bodyPr/>
          <a:lstStyle/>
          <a:p>
            <a:r>
              <a:rPr lang="pt-BR" b="1" dirty="0">
                <a:latin typeface="Avenir Next LT Pro" panose="020B0504020202020204" pitchFamily="34" charset="0"/>
              </a:rPr>
              <a:t>MER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65F33D-C124-4092-BF73-C2533B7F8F98}"/>
              </a:ext>
            </a:extLst>
          </p:cNvPr>
          <p:cNvCxnSpPr>
            <a:cxnSpLocks/>
          </p:cNvCxnSpPr>
          <p:nvPr/>
        </p:nvCxnSpPr>
        <p:spPr>
          <a:xfrm flipH="1">
            <a:off x="914399" y="1069494"/>
            <a:ext cx="1136252" cy="0"/>
          </a:xfrm>
          <a:prstGeom prst="line">
            <a:avLst/>
          </a:prstGeom>
          <a:ln w="76200">
            <a:solidFill>
              <a:srgbClr val="ED6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C4AE76D-744A-4571-AC2B-0F6C14829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069" y="965263"/>
            <a:ext cx="6708684" cy="552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439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273</Words>
  <Application>Microsoft Office PowerPoint</Application>
  <PresentationFormat>Widescreen</PresentationFormat>
  <Paragraphs>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Avenir Next LT Pro</vt:lpstr>
      <vt:lpstr>Bahnschrift Light</vt:lpstr>
      <vt:lpstr>Calibri</vt:lpstr>
      <vt:lpstr>Calibri Light</vt:lpstr>
      <vt:lpstr>Office Theme</vt:lpstr>
      <vt:lpstr>PREPTA</vt:lpstr>
      <vt:lpstr>PowerPoint Presentation</vt:lpstr>
      <vt:lpstr>Contextualização</vt:lpstr>
      <vt:lpstr>Proto-persona</vt:lpstr>
      <vt:lpstr>Inovação</vt:lpstr>
      <vt:lpstr>Storyboard</vt:lpstr>
      <vt:lpstr>Canvas</vt:lpstr>
      <vt:lpstr>Backlog</vt:lpstr>
      <vt:lpstr>MER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Conclusão</vt:lpstr>
      <vt:lpstr>Agradecimentos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PREPTA</dc:title>
  <dc:creator>Santos, Alan Coelho dos</dc:creator>
  <cp:lastModifiedBy>Santos, Alan Coelho dos</cp:lastModifiedBy>
  <cp:revision>7</cp:revision>
  <dcterms:created xsi:type="dcterms:W3CDTF">2021-03-06T23:08:46Z</dcterms:created>
  <dcterms:modified xsi:type="dcterms:W3CDTF">2021-03-08T22:38:22Z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c0f418-96a4-4caf-9d7c-ccc5ec7f9d91_Enabled">
    <vt:lpwstr>true</vt:lpwstr>
  </property>
  <property fmtid="{D5CDD505-2E9C-101B-9397-08002B2CF9AE}" pid="3" name="MSIP_Label_1bc0f418-96a4-4caf-9d7c-ccc5ec7f9d91_SetDate">
    <vt:lpwstr>2021-03-06T23:20:29Z</vt:lpwstr>
  </property>
  <property fmtid="{D5CDD505-2E9C-101B-9397-08002B2CF9AE}" pid="4" name="MSIP_Label_1bc0f418-96a4-4caf-9d7c-ccc5ec7f9d91_Method">
    <vt:lpwstr>Privileged</vt:lpwstr>
  </property>
  <property fmtid="{D5CDD505-2E9C-101B-9397-08002B2CF9AE}" pid="5" name="MSIP_Label_1bc0f418-96a4-4caf-9d7c-ccc5ec7f9d91_Name">
    <vt:lpwstr>1bc0f418-96a4-4caf-9d7c-ccc5ec7f9d91</vt:lpwstr>
  </property>
  <property fmtid="{D5CDD505-2E9C-101B-9397-08002B2CF9AE}" pid="6" name="MSIP_Label_1bc0f418-96a4-4caf-9d7c-ccc5ec7f9d91_SiteId">
    <vt:lpwstr>e0793d39-0939-496d-b129-198edd916feb</vt:lpwstr>
  </property>
  <property fmtid="{D5CDD505-2E9C-101B-9397-08002B2CF9AE}" pid="7" name="MSIP_Label_1bc0f418-96a4-4caf-9d7c-ccc5ec7f9d91_ActionId">
    <vt:lpwstr>79e567c7-756f-46a2-b5f9-8edf6969679e</vt:lpwstr>
  </property>
  <property fmtid="{D5CDD505-2E9C-101B-9397-08002B2CF9AE}" pid="8" name="MSIP_Label_1bc0f418-96a4-4caf-9d7c-ccc5ec7f9d91_ContentBits">
    <vt:lpwstr>0</vt:lpwstr>
  </property>
</Properties>
</file>