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E1CAF-2580-4006-B051-DC275DB4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93B4D-60C8-44D9-B618-6580762E8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E3A34-6B51-4846-A117-875F6A9D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8FE-D5CE-4674-B6B2-AED661FDED0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442A3A-8644-4E8A-9596-AA12EC9A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5A84BD-C925-4CEC-867A-83DD2FCF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B08-2404-436A-A9E5-4870FF4BE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53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14FB6-7518-403C-B2C1-60F265B2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4F3499-11ED-47E9-B061-5B72811C1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7FCB5-A224-466E-B44C-79FC1D05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8FE-D5CE-4674-B6B2-AED661FDED0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BA090C-E80D-4F26-B0E8-509C5860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D67F77-7429-49ED-9C23-A60A915A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B08-2404-436A-A9E5-4870FF4BE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4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A60DA1-9701-4288-BC31-B8FBC56E3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B92D95-B620-4E7E-8045-7B04DC43F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5A9AB-44A1-4C34-AB1E-A41F68E6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8FE-D5CE-4674-B6B2-AED661FDED0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4CA1A7-5DFA-40C1-8E0C-DB7CE5DA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EF4AF-3107-4779-9F33-C24A584A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B08-2404-436A-A9E5-4870FF4BE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78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45699-3DC7-4229-9AA5-7AB7C888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3C2F2-6E08-4060-91A3-F04D26A6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1E27E9-EFAD-4FF9-BDEE-EE631586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8FE-D5CE-4674-B6B2-AED661FDED0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52AD8-0C2F-44BF-AA9C-9A29BCBC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9896F-4AA8-40A1-9583-EAC7D425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B08-2404-436A-A9E5-4870FF4BE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15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D3C02-01A7-4F30-B122-EC515A6C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C8A6E1-1933-4E7A-8F3F-A9FA65AE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38E355-746B-43E3-AA5C-3BDF399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8FE-D5CE-4674-B6B2-AED661FDED0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F2CEA5-A20B-4DE3-BB6D-13846C44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495335-7D82-4825-8B80-8C08985D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B08-2404-436A-A9E5-4870FF4BE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1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E762B-7BCB-4360-8B04-56A49CEF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BB696B-0A83-475B-B0A5-0859CB676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C2A754-CC42-494A-8769-500059E77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A1BFD4-7494-4453-83B8-D419E971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8FE-D5CE-4674-B6B2-AED661FDED0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644E92-91D1-422D-B10F-FB58A9F0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FD7344-04D1-4751-B082-530BD18B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B08-2404-436A-A9E5-4870FF4BE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32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EC917-4E53-49D4-AE6D-81FC0E99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680A1-75C8-4FAD-9DF8-B285732B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B8535D-1A4B-46E0-A00B-F59D0A1AA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D8428D-CE87-4D30-B6CF-5961EA2DF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0B0A2D-28E7-49AF-9501-FB5BFFDE6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A384BE-E0DA-4B2E-87A5-C1064FC9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8FE-D5CE-4674-B6B2-AED661FDED0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24B117-4309-4354-B88D-3AAA6F9C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79B9A2-22C0-446A-B86E-4F40D815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B08-2404-436A-A9E5-4870FF4BE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4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96C6D-3D3A-4505-ACC2-202998A4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18B76F-8192-4798-A127-D6511397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8FE-D5CE-4674-B6B2-AED661FDED0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C6A10C-7049-4F57-A846-8477ACAA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61DEFF-38A1-490D-AD15-B47F27DC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B08-2404-436A-A9E5-4870FF4BE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80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BD0932-CFA1-4EBA-A132-9DA2916A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8FE-D5CE-4674-B6B2-AED661FDED0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06C901-625B-43D1-9C93-F1CD2FF2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C7365C-8405-4D7F-8790-5D60D9D6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B08-2404-436A-A9E5-4870FF4BE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0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A0DDA-B450-4B3D-A774-AF56306C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A67573-CF3E-4736-AAC0-D6E805FD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F62A8F-DF06-438B-8064-7EF63BDF4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6AD546-9829-4051-8DD6-3E431C37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8FE-D5CE-4674-B6B2-AED661FDED0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CE12C8-D10C-48D7-AC3C-65569BC8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CE5F1-84A0-474C-9EC4-8BD1FBEF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B08-2404-436A-A9E5-4870FF4BE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26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B1731-5B49-479B-8D25-48E62CC9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EFD11D-CA12-4423-B9EA-9C91281AF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CFF13B-62FB-4FD5-A126-172F1630C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46873C-CD1B-4012-95F2-EB18957D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8FE-D5CE-4674-B6B2-AED661FDED0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5FF368-F07C-4D8E-8F74-12ABAEBB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FB2760-49DB-4B83-A9E8-2112408D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B08-2404-436A-A9E5-4870FF4BE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7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636E16-EB1E-49FD-9D1E-8EA0120F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9C1448-2E22-4AE4-B4C4-6B6793EC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82F51-3B7C-4392-9D6E-8DBBB89BD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E8FE-D5CE-4674-B6B2-AED661FDED0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C13FF-BD54-456C-85DC-EE020A08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C22E96-DDCD-4FC7-829C-F83FCF185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7B08-2404-436A-A9E5-4870FF4BE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4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35C586EA-ACE9-4C0C-934F-612792323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47" y="2570263"/>
            <a:ext cx="1344906" cy="1344906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CD4CBBFF-C0B1-486E-AD27-1E7B340BF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9" y="2570263"/>
            <a:ext cx="1344906" cy="1344906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EE2882FD-C4CF-4BFA-9C21-D39E25095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03" y="2570263"/>
            <a:ext cx="1344906" cy="1344906"/>
          </a:xfrm>
          <a:prstGeom prst="rect">
            <a:avLst/>
          </a:prstGeom>
        </p:spPr>
      </p:pic>
      <p:pic>
        <p:nvPicPr>
          <p:cNvPr id="18" name="Imagem 17" descr="Logotipo, Ícone&#10;&#10;Descrição gerada automaticamente">
            <a:extLst>
              <a:ext uri="{FF2B5EF4-FFF2-40B4-BE49-F238E27FC236}">
                <a16:creationId xmlns:a16="http://schemas.microsoft.com/office/drawing/2014/main" id="{CACC2088-A6C7-413D-95C7-FBAFC5FB8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02" y="2733704"/>
            <a:ext cx="1453894" cy="1018024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6817ED68-1582-481C-8B29-C0F87695C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226" y="2693259"/>
            <a:ext cx="1098913" cy="1098913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CDCD378A-1E46-4F45-9580-CD4C63CB9A0C}"/>
              </a:ext>
            </a:extLst>
          </p:cNvPr>
          <p:cNvSpPr/>
          <p:nvPr/>
        </p:nvSpPr>
        <p:spPr>
          <a:xfrm>
            <a:off x="-959286" y="-28136"/>
            <a:ext cx="13640972" cy="13449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F3C0E6-94AC-47CE-ADC8-ADEFDAC3136C}"/>
              </a:ext>
            </a:extLst>
          </p:cNvPr>
          <p:cNvSpPr txBox="1"/>
          <p:nvPr/>
        </p:nvSpPr>
        <p:spPr>
          <a:xfrm>
            <a:off x="323551" y="365934"/>
            <a:ext cx="192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rPr>
              <a:t>Solução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6BBF952-9754-42D2-AD43-B5B6555F9EF7}"/>
              </a:ext>
            </a:extLst>
          </p:cNvPr>
          <p:cNvSpPr/>
          <p:nvPr/>
        </p:nvSpPr>
        <p:spPr>
          <a:xfrm>
            <a:off x="2250825" y="1716258"/>
            <a:ext cx="45719" cy="477580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544E885-843A-42D6-83CD-9C52C4A1A489}"/>
              </a:ext>
            </a:extLst>
          </p:cNvPr>
          <p:cNvSpPr/>
          <p:nvPr/>
        </p:nvSpPr>
        <p:spPr>
          <a:xfrm>
            <a:off x="4688810" y="1716258"/>
            <a:ext cx="45719" cy="477580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C34CD9A-64C5-47AB-B8AA-9C2374DBBAAA}"/>
              </a:ext>
            </a:extLst>
          </p:cNvPr>
          <p:cNvSpPr/>
          <p:nvPr/>
        </p:nvSpPr>
        <p:spPr>
          <a:xfrm>
            <a:off x="7461137" y="1716258"/>
            <a:ext cx="45719" cy="477580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8CB8A8BE-3AEC-440A-9A2C-4DB52BA46BC3}"/>
              </a:ext>
            </a:extLst>
          </p:cNvPr>
          <p:cNvSpPr/>
          <p:nvPr/>
        </p:nvSpPr>
        <p:spPr>
          <a:xfrm>
            <a:off x="9895456" y="1716258"/>
            <a:ext cx="45719" cy="477580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B5E9678-0233-4382-928A-579CBD60AB65}"/>
              </a:ext>
            </a:extLst>
          </p:cNvPr>
          <p:cNvSpPr txBox="1"/>
          <p:nvPr/>
        </p:nvSpPr>
        <p:spPr>
          <a:xfrm>
            <a:off x="424134" y="4319074"/>
            <a:ext cx="1538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151515"/>
                </a:solidFill>
                <a:latin typeface="Rajdhani Medium" panose="02000000000000000000" pitchFamily="2" charset="0"/>
                <a:cs typeface="Rajdhani Medium" panose="02000000000000000000" pitchFamily="2" charset="0"/>
              </a:rPr>
              <a:t>“Tive uma ideia que acho que vai ajudar a empresa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B25A9D6-9B64-459D-91FB-74E2621BFA62}"/>
              </a:ext>
            </a:extLst>
          </p:cNvPr>
          <p:cNvSpPr txBox="1"/>
          <p:nvPr/>
        </p:nvSpPr>
        <p:spPr>
          <a:xfrm>
            <a:off x="5020453" y="4417382"/>
            <a:ext cx="2181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151515"/>
                </a:solidFill>
                <a:latin typeface="Rajdhani Medium" panose="02000000000000000000" pitchFamily="2" charset="0"/>
                <a:cs typeface="Rajdhani Medium" panose="02000000000000000000" pitchFamily="2" charset="0"/>
              </a:rPr>
              <a:t>A ideia então passa por um processo de votação entre os outros usuários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9AF70B8-3FDA-454B-A0FA-BF875FDE2525}"/>
              </a:ext>
            </a:extLst>
          </p:cNvPr>
          <p:cNvSpPr/>
          <p:nvPr/>
        </p:nvSpPr>
        <p:spPr>
          <a:xfrm>
            <a:off x="923168" y="1768794"/>
            <a:ext cx="540000" cy="540000"/>
          </a:xfrm>
          <a:prstGeom prst="ellipse">
            <a:avLst/>
          </a:prstGeom>
          <a:solidFill>
            <a:srgbClr val="151515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9284E42-67E8-4174-853A-29043ECA0962}"/>
              </a:ext>
            </a:extLst>
          </p:cNvPr>
          <p:cNvSpPr/>
          <p:nvPr/>
        </p:nvSpPr>
        <p:spPr>
          <a:xfrm>
            <a:off x="3188295" y="1762639"/>
            <a:ext cx="540000" cy="540000"/>
          </a:xfrm>
          <a:prstGeom prst="ellipse">
            <a:avLst/>
          </a:prstGeom>
          <a:solidFill>
            <a:srgbClr val="151515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F98C87AD-D50C-4D25-AD06-F78E5914DE9C}"/>
              </a:ext>
            </a:extLst>
          </p:cNvPr>
          <p:cNvSpPr/>
          <p:nvPr/>
        </p:nvSpPr>
        <p:spPr>
          <a:xfrm>
            <a:off x="5826000" y="1768794"/>
            <a:ext cx="540000" cy="540000"/>
          </a:xfrm>
          <a:prstGeom prst="ellipse">
            <a:avLst/>
          </a:prstGeom>
          <a:solidFill>
            <a:srgbClr val="151515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7DC796B-87BF-4444-9608-3C91E2F0A25D}"/>
              </a:ext>
            </a:extLst>
          </p:cNvPr>
          <p:cNvSpPr/>
          <p:nvPr/>
        </p:nvSpPr>
        <p:spPr>
          <a:xfrm>
            <a:off x="8431156" y="1750746"/>
            <a:ext cx="540000" cy="540000"/>
          </a:xfrm>
          <a:prstGeom prst="ellipse">
            <a:avLst/>
          </a:prstGeom>
          <a:solidFill>
            <a:srgbClr val="151515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E0F2CD0-3DA6-4669-9A32-3965436D335B}"/>
              </a:ext>
            </a:extLst>
          </p:cNvPr>
          <p:cNvSpPr/>
          <p:nvPr/>
        </p:nvSpPr>
        <p:spPr>
          <a:xfrm>
            <a:off x="10784682" y="1773880"/>
            <a:ext cx="540000" cy="540000"/>
          </a:xfrm>
          <a:prstGeom prst="ellipse">
            <a:avLst/>
          </a:prstGeom>
          <a:solidFill>
            <a:srgbClr val="151515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DFE65FD-2695-4161-8715-6FF5AA754136}"/>
              </a:ext>
            </a:extLst>
          </p:cNvPr>
          <p:cNvSpPr txBox="1"/>
          <p:nvPr/>
        </p:nvSpPr>
        <p:spPr>
          <a:xfrm>
            <a:off x="2491593" y="4319074"/>
            <a:ext cx="1964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151515"/>
                </a:solidFill>
                <a:latin typeface="Rajdhani Medium" panose="02000000000000000000" pitchFamily="2" charset="0"/>
                <a:cs typeface="Rajdhani Medium" panose="02000000000000000000" pitchFamily="2" charset="0"/>
              </a:rPr>
              <a:t>Acesso à plataforma </a:t>
            </a:r>
            <a:r>
              <a:rPr lang="pt-BR" dirty="0" err="1">
                <a:solidFill>
                  <a:srgbClr val="151515"/>
                </a:solidFill>
                <a:latin typeface="Rajdhani Medium" panose="02000000000000000000" pitchFamily="2" charset="0"/>
                <a:cs typeface="Rajdhani Medium" panose="02000000000000000000" pitchFamily="2" charset="0"/>
              </a:rPr>
              <a:t>Falaê</a:t>
            </a:r>
            <a:r>
              <a:rPr lang="pt-BR" dirty="0">
                <a:solidFill>
                  <a:srgbClr val="151515"/>
                </a:solidFill>
                <a:latin typeface="Rajdhani Medium" panose="02000000000000000000" pitchFamily="2" charset="0"/>
                <a:cs typeface="Rajdhani Medium" panose="02000000000000000000" pitchFamily="2" charset="0"/>
              </a:rPr>
              <a:t> e publicação da ideia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0386968-CB43-4927-96E1-3C0DCB1C58A6}"/>
              </a:ext>
            </a:extLst>
          </p:cNvPr>
          <p:cNvSpPr txBox="1"/>
          <p:nvPr/>
        </p:nvSpPr>
        <p:spPr>
          <a:xfrm>
            <a:off x="7623750" y="4375177"/>
            <a:ext cx="2181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151515"/>
                </a:solidFill>
                <a:latin typeface="Rajdhani Medium" panose="02000000000000000000" pitchFamily="2" charset="0"/>
                <a:cs typeface="Rajdhani Medium" panose="02000000000000000000" pitchFamily="2" charset="0"/>
              </a:rPr>
              <a:t>Rankings, gráficos e outros insights são gerados a partir do engajamento dos funcionários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A1BC12E-CFF2-486E-AA09-BEE2797390C8}"/>
              </a:ext>
            </a:extLst>
          </p:cNvPr>
          <p:cNvSpPr txBox="1"/>
          <p:nvPr/>
        </p:nvSpPr>
        <p:spPr>
          <a:xfrm>
            <a:off x="10002054" y="4319074"/>
            <a:ext cx="2181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151515"/>
                </a:solidFill>
                <a:latin typeface="Rajdhani Medium" panose="02000000000000000000" pitchFamily="2" charset="0"/>
                <a:cs typeface="Rajdhani Medium" panose="02000000000000000000" pitchFamily="2" charset="0"/>
              </a:rPr>
              <a:t>Esses dados são analisados para gerar informações úteis para a empresa</a:t>
            </a:r>
          </a:p>
        </p:txBody>
      </p:sp>
    </p:spTree>
    <p:extLst>
      <p:ext uri="{BB962C8B-B14F-4D97-AF65-F5344CB8AC3E}">
        <p14:creationId xmlns:p14="http://schemas.microsoft.com/office/powerpoint/2010/main" val="1879124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Rajdhani Medium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bruno</cp:lastModifiedBy>
  <cp:revision>8</cp:revision>
  <dcterms:created xsi:type="dcterms:W3CDTF">2021-03-07T12:56:53Z</dcterms:created>
  <dcterms:modified xsi:type="dcterms:W3CDTF">2021-03-07T14:37:55Z</dcterms:modified>
</cp:coreProperties>
</file>