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0948B-F6A3-4C0E-BD34-36C4DB323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09E79A-1E11-416C-AC52-9FD59F966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3D484B-2CB7-4002-AE74-09590684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2C96-6FF4-44B7-9FAA-F40B76EE7C75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C19A2-84B5-4AF5-897F-1435F525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70EBE0-1B0C-4DD9-8091-8C6A052E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8DAB-538F-4183-9A15-A0C685F6D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23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4D153-AF3C-4728-B946-E42B902A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A01F55-86B2-4DF1-8288-BEB71613A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2E9B22-884E-4E21-A972-1AE8AC4C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2C96-6FF4-44B7-9FAA-F40B76EE7C75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4D65AD-A641-44C6-9823-4A9B6EA0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D95F10-6D88-40A8-906C-138EFC72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8DAB-538F-4183-9A15-A0C685F6D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94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106E27-468B-4B5B-9469-81F455E40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54A990-A6D5-412A-8F37-76503F2C0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B3B8AF-0FE7-4B3D-94DD-91C1CED4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2C96-6FF4-44B7-9FAA-F40B76EE7C75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D551EB-793E-4A1A-AACA-44B7418A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600DE1-53E2-49D3-8EB9-B578F818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8DAB-538F-4183-9A15-A0C685F6D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80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732F9-3C65-40FA-975A-F08D0823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A2F3D-82AE-4A27-8200-C0E94E23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6621E5-D4B6-4534-9F19-ACA8B7DB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2C96-6FF4-44B7-9FAA-F40B76EE7C75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CA8688-1579-4A4E-BD16-949D5986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375502-5501-4686-8860-69E8C606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8DAB-538F-4183-9A15-A0C685F6D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79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D8F38-9E53-4793-BBF4-5BBBBD44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886AFF-4F19-43FE-80F6-A1E266637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768B21-0272-41D7-909A-590BBF9E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2C96-6FF4-44B7-9FAA-F40B76EE7C75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C9730B-9A47-4EB9-B6F6-DD7381B6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5C8CE-1BEA-478D-A8C9-1A138F97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8DAB-538F-4183-9A15-A0C685F6D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39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D1454-E438-480F-A50B-97400E57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3C2438-8B40-4407-8F30-825EA1174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39AEF5-7E6C-4CF1-8A3C-9E1AD0850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F8A303-DB6D-45AE-9B22-52FD2B56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2C96-6FF4-44B7-9FAA-F40B76EE7C75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8C49A4-7E56-487A-ADD9-7EA3D532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1E22ED-CE6B-47B6-97C1-CD5B83EA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8DAB-538F-4183-9A15-A0C685F6D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15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E66F8-F764-45CA-B9AA-96C28C5D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64DB1F-32EB-4A96-8EA9-97F1EA33F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754BC0-5CF6-47D1-890F-E6891E668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ED16D5E-9B6B-47CE-AB4A-4729158FA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1AEC40E-EAAD-4B62-8CDB-4672862B4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B0873B6-633F-4082-9AFC-F59AE540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2C96-6FF4-44B7-9FAA-F40B76EE7C75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141BAB-AECE-4D74-B124-4614F520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C2E7FE-C88A-4E6A-B93C-8003B223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8DAB-538F-4183-9A15-A0C685F6D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85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A0108-3CB2-4C12-9CE3-6B8A6D0C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6B8A1A-4860-4DA0-9AB2-12E0A2FF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2C96-6FF4-44B7-9FAA-F40B76EE7C75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8CDC0A-0AAC-47A7-8D3C-1F40CE61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44528E-2B64-48A4-B7E3-CAC9E139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8DAB-538F-4183-9A15-A0C685F6D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45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93B5ACC-D3AF-495E-95EE-D2978B52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2C96-6FF4-44B7-9FAA-F40B76EE7C75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0849A2-FABA-44CF-BA70-2DF2B31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CDAA3F-A518-4412-B082-171ACA25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8DAB-538F-4183-9A15-A0C685F6D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18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AB917-59AF-48FA-A9D4-B7FC0902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EFCF8-BA5E-4A29-B041-AA0E65BD8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6065D2-96EE-4AF8-A6F8-F1A7F85DD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8EFE7F-544D-49C0-809A-07B0D764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2C96-6FF4-44B7-9FAA-F40B76EE7C75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F017F0-C461-42FF-9B08-861AB971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764DC3-B74F-4944-A22B-02E8759D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8DAB-538F-4183-9A15-A0C685F6D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21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B5E94-C0C6-4303-BA78-9106EA3A3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06CD5F-1700-4DD3-AE4D-3A75139CC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18DFA3-6302-4A09-8C0D-C9D597DD1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2A8867-9460-46B0-84D7-8DEB2931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2C96-6FF4-44B7-9FAA-F40B76EE7C75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2A11E8-94D6-404B-99BA-F69EDB92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4320D8-88B3-4B09-AFBB-0E3C4ADB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8DAB-538F-4183-9A15-A0C685F6D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08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EB6DBDB-3766-4CD7-91D2-4B8D5B09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F05AF6-5968-40EF-8D51-53E0C1DDB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070457-92D3-4664-80A8-CC3CAF328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2C96-6FF4-44B7-9FAA-F40B76EE7C75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16488F-E4F8-48CC-B433-0429ED05B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E3013A-1365-4138-B4A9-60B8B5D43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98DAB-538F-4183-9A15-A0C685F6D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44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EC8FCA96-3E49-405B-B40D-87EBF9AD9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77" y="30044"/>
            <a:ext cx="9615298" cy="679791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89F66C2-96C0-44F4-92F4-31F472BD81C7}"/>
              </a:ext>
            </a:extLst>
          </p:cNvPr>
          <p:cNvSpPr txBox="1"/>
          <p:nvPr/>
        </p:nvSpPr>
        <p:spPr>
          <a:xfrm>
            <a:off x="2752725" y="85725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Mario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35A4D18-8625-4E11-B5E7-5EAD119BB516}"/>
              </a:ext>
            </a:extLst>
          </p:cNvPr>
          <p:cNvSpPr txBox="1"/>
          <p:nvPr/>
        </p:nvSpPr>
        <p:spPr>
          <a:xfrm>
            <a:off x="5079301" y="64532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24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9D0E7E8-3491-4543-85D3-68B40A915558}"/>
              </a:ext>
            </a:extLst>
          </p:cNvPr>
          <p:cNvSpPr txBox="1"/>
          <p:nvPr/>
        </p:nvSpPr>
        <p:spPr>
          <a:xfrm>
            <a:off x="4145851" y="631520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70C0"/>
                </a:solidFill>
              </a:rPr>
              <a:t>Queria ter mais voz ativa na minha empresa.</a:t>
            </a:r>
          </a:p>
          <a:p>
            <a:pPr algn="ctr"/>
            <a:r>
              <a:rPr lang="pt-BR" b="1" dirty="0">
                <a:solidFill>
                  <a:srgbClr val="0070C0"/>
                </a:solidFill>
              </a:rPr>
              <a:t>Queria dar mais ideias para projetos.</a:t>
            </a:r>
          </a:p>
          <a:p>
            <a:pPr algn="ctr"/>
            <a:r>
              <a:rPr lang="pt-BR" b="1" dirty="0">
                <a:solidFill>
                  <a:srgbClr val="0070C0"/>
                </a:solidFill>
              </a:rPr>
              <a:t>Receio de sugerir ideias para outras áreas.</a:t>
            </a:r>
          </a:p>
          <a:p>
            <a:pPr algn="ctr"/>
            <a:r>
              <a:rPr lang="pt-BR" b="1" dirty="0">
                <a:solidFill>
                  <a:srgbClr val="0070C0"/>
                </a:solidFill>
              </a:rPr>
              <a:t>Busca pelo reconhecimento na empresa.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C1CBE1-C1E8-460B-901D-ED2A6B86881E}"/>
              </a:ext>
            </a:extLst>
          </p:cNvPr>
          <p:cNvSpPr txBox="1"/>
          <p:nvPr/>
        </p:nvSpPr>
        <p:spPr>
          <a:xfrm>
            <a:off x="1797844" y="1944635"/>
            <a:ext cx="3033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70C0"/>
                </a:solidFill>
              </a:rPr>
              <a:t>A empresa é muito grande, não da pra ouvir todo mundo.</a:t>
            </a:r>
          </a:p>
          <a:p>
            <a:pPr algn="ctr"/>
            <a:r>
              <a:rPr lang="pt-BR" b="1" dirty="0">
                <a:solidFill>
                  <a:srgbClr val="0070C0"/>
                </a:solidFill>
              </a:rPr>
              <a:t>Boa ideia, mas acho difícil ser implementada (muita burocracia).</a:t>
            </a:r>
          </a:p>
          <a:p>
            <a:pPr algn="ctr"/>
            <a:r>
              <a:rPr lang="pt-BR" b="1" dirty="0">
                <a:solidFill>
                  <a:srgbClr val="0070C0"/>
                </a:solidFill>
              </a:rPr>
              <a:t>Podcasts sobre inovação, boas práticas da área, ...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CAD9B9B-8727-4CDA-8E58-9534093BCB90}"/>
              </a:ext>
            </a:extLst>
          </p:cNvPr>
          <p:cNvSpPr txBox="1"/>
          <p:nvPr/>
        </p:nvSpPr>
        <p:spPr>
          <a:xfrm>
            <a:off x="8086727" y="1944635"/>
            <a:ext cx="3326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70C0"/>
                </a:solidFill>
              </a:rPr>
              <a:t>Muitas pessoas com boas ideias, mas sem muita influência.</a:t>
            </a:r>
          </a:p>
          <a:p>
            <a:pPr algn="ctr"/>
            <a:r>
              <a:rPr lang="pt-BR" b="1" dirty="0">
                <a:solidFill>
                  <a:srgbClr val="0070C0"/>
                </a:solidFill>
              </a:rPr>
              <a:t>Problemas que sozinho não consegue resolver.</a:t>
            </a:r>
          </a:p>
          <a:p>
            <a:pPr algn="ctr"/>
            <a:r>
              <a:rPr lang="pt-BR" b="1" dirty="0">
                <a:solidFill>
                  <a:srgbClr val="0070C0"/>
                </a:solidFill>
              </a:rPr>
              <a:t>Assiste palestras e eventos ligados a inovação.</a:t>
            </a:r>
          </a:p>
          <a:p>
            <a:pPr algn="ctr"/>
            <a:r>
              <a:rPr lang="pt-BR" b="1" dirty="0">
                <a:solidFill>
                  <a:srgbClr val="0070C0"/>
                </a:solidFill>
              </a:rPr>
              <a:t>Assiste conteúdos ligados a sua área.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33CEE61-2CE6-44C9-A0F1-F27730367E45}"/>
              </a:ext>
            </a:extLst>
          </p:cNvPr>
          <p:cNvSpPr txBox="1"/>
          <p:nvPr/>
        </p:nvSpPr>
        <p:spPr>
          <a:xfrm>
            <a:off x="4274343" y="4001941"/>
            <a:ext cx="4410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70C0"/>
                </a:solidFill>
              </a:rPr>
              <a:t>Tenta sinalizar para seu superior a falta de visibilidade para ideias promissoras.</a:t>
            </a:r>
          </a:p>
          <a:p>
            <a:pPr algn="ctr"/>
            <a:r>
              <a:rPr lang="pt-BR" b="1" dirty="0">
                <a:solidFill>
                  <a:srgbClr val="0070C0"/>
                </a:solidFill>
              </a:rPr>
              <a:t>Conversa com amigos sobre possíveis mudanças na empresa.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053813-73C9-4B3F-8E46-22D5A0B39F32}"/>
              </a:ext>
            </a:extLst>
          </p:cNvPr>
          <p:cNvSpPr txBox="1"/>
          <p:nvPr/>
        </p:nvSpPr>
        <p:spPr>
          <a:xfrm>
            <a:off x="2000250" y="5677584"/>
            <a:ext cx="4410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“Pouca voz” na empresa, incapacidade de causar grandes mudanças na empresa.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3611ACD-AA20-40E3-AEA0-466671F7511D}"/>
              </a:ext>
            </a:extLst>
          </p:cNvPr>
          <p:cNvSpPr txBox="1"/>
          <p:nvPr/>
        </p:nvSpPr>
        <p:spPr>
          <a:xfrm>
            <a:off x="6479381" y="5677583"/>
            <a:ext cx="4410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Maior participação na empresa, um lugar para expressar suas ideias e incentivo.</a:t>
            </a:r>
          </a:p>
        </p:txBody>
      </p:sp>
    </p:spTree>
    <p:extLst>
      <p:ext uri="{BB962C8B-B14F-4D97-AF65-F5344CB8AC3E}">
        <p14:creationId xmlns:p14="http://schemas.microsoft.com/office/powerpoint/2010/main" val="3404600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Cunha</dc:creator>
  <cp:lastModifiedBy>Rodrigo Cunha</cp:lastModifiedBy>
  <cp:revision>1</cp:revision>
  <dcterms:created xsi:type="dcterms:W3CDTF">2021-03-08T19:15:16Z</dcterms:created>
  <dcterms:modified xsi:type="dcterms:W3CDTF">2021-03-08T19:15:37Z</dcterms:modified>
</cp:coreProperties>
</file>