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5" r:id="rId7"/>
    <p:sldId id="262" r:id="rId8"/>
    <p:sldId id="263" r:id="rId9"/>
    <p:sldId id="260" r:id="rId10"/>
    <p:sldId id="268" r:id="rId11"/>
    <p:sldId id="257" r:id="rId12"/>
    <p:sldId id="261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533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2FDB-CC6E-45FF-AD91-6C8DF8398D29}" v="1" dt="2021-03-05T00:01:1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Cunha" userId="485e093414a33d36" providerId="LiveId" clId="{D0F5F4C9-8254-49D2-8834-678155235284}"/>
    <pc:docChg chg="undo custSel addSld modSld sldOrd">
      <pc:chgData name="Rodrigo Cunha" userId="485e093414a33d36" providerId="LiveId" clId="{D0F5F4C9-8254-49D2-8834-678155235284}" dt="2021-03-03T20:15:14.495" v="1167" actId="113"/>
      <pc:docMkLst>
        <pc:docMk/>
      </pc:docMkLst>
      <pc:sldChg chg="modSp mod">
        <pc:chgData name="Rodrigo Cunha" userId="485e093414a33d36" providerId="LiveId" clId="{D0F5F4C9-8254-49D2-8834-678155235284}" dt="2021-03-03T20:09:48.153" v="870" actId="20577"/>
        <pc:sldMkLst>
          <pc:docMk/>
          <pc:sldMk cId="1008807965" sldId="257"/>
        </pc:sldMkLst>
        <pc:spChg chg="mod">
          <ac:chgData name="Rodrigo Cunha" userId="485e093414a33d36" providerId="LiveId" clId="{D0F5F4C9-8254-49D2-8834-678155235284}" dt="2021-03-03T19:56:00.334" v="251" actId="1076"/>
          <ac:spMkLst>
            <pc:docMk/>
            <pc:sldMk cId="1008807965" sldId="257"/>
            <ac:spMk id="10" creationId="{CB39E8D3-D155-4669-AC8A-A3F31A76D0BD}"/>
          </ac:spMkLst>
        </pc:spChg>
        <pc:spChg chg="mod">
          <ac:chgData name="Rodrigo Cunha" userId="485e093414a33d36" providerId="LiveId" clId="{D0F5F4C9-8254-49D2-8834-678155235284}" dt="2021-03-03T20:09:48.153" v="870" actId="20577"/>
          <ac:spMkLst>
            <pc:docMk/>
            <pc:sldMk cId="1008807965" sldId="257"/>
            <ac:spMk id="15" creationId="{DBC1C8B9-BB84-4CA2-A855-6958A813AD98}"/>
          </ac:spMkLst>
        </pc:spChg>
        <pc:spChg chg="mod">
          <ac:chgData name="Rodrigo Cunha" userId="485e093414a33d36" providerId="LiveId" clId="{D0F5F4C9-8254-49D2-8834-678155235284}" dt="2021-03-03T19:55:49.502" v="248" actId="1076"/>
          <ac:spMkLst>
            <pc:docMk/>
            <pc:sldMk cId="1008807965" sldId="257"/>
            <ac:spMk id="17" creationId="{F4271F34-B73B-4D32-8E64-C8486D551734}"/>
          </ac:spMkLst>
        </pc:spChg>
      </pc:sldChg>
      <pc:sldChg chg="addSp delSp modSp mod ord">
        <pc:chgData name="Rodrigo Cunha" userId="485e093414a33d36" providerId="LiveId" clId="{D0F5F4C9-8254-49D2-8834-678155235284}" dt="2021-03-03T20:15:14.495" v="1167" actId="113"/>
        <pc:sldMkLst>
          <pc:docMk/>
          <pc:sldMk cId="3404600451" sldId="261"/>
        </pc:sldMkLst>
        <pc:spChg chg="del">
          <ac:chgData name="Rodrigo Cunha" userId="485e093414a33d36" providerId="LiveId" clId="{D0F5F4C9-8254-49D2-8834-678155235284}" dt="2021-03-03T19:58:13.368" v="263" actId="478"/>
          <ac:spMkLst>
            <pc:docMk/>
            <pc:sldMk cId="3404600451" sldId="261"/>
            <ac:spMk id="2" creationId="{1F6E1E7A-F978-4628-926F-0D6A0AD1DB73}"/>
          </ac:spMkLst>
        </pc:spChg>
        <pc:spChg chg="del">
          <ac:chgData name="Rodrigo Cunha" userId="485e093414a33d36" providerId="LiveId" clId="{D0F5F4C9-8254-49D2-8834-678155235284}" dt="2021-03-03T19:56:36.462" v="252" actId="478"/>
          <ac:spMkLst>
            <pc:docMk/>
            <pc:sldMk cId="3404600451" sldId="261"/>
            <ac:spMk id="3" creationId="{D0118B34-BE49-4543-BD0C-0C7F2B78E44C}"/>
          </ac:spMkLst>
        </pc:spChg>
        <pc:spChg chg="add del mod">
          <ac:chgData name="Rodrigo Cunha" userId="485e093414a33d36" providerId="LiveId" clId="{D0F5F4C9-8254-49D2-8834-678155235284}" dt="2021-03-03T19:58:14.884" v="265" actId="478"/>
          <ac:spMkLst>
            <pc:docMk/>
            <pc:sldMk cId="3404600451" sldId="261"/>
            <ac:spMk id="8" creationId="{E3B05AE5-555C-4C44-9B1D-7A3EF80B1E25}"/>
          </ac:spMkLst>
        </pc:spChg>
        <pc:spChg chg="add mod">
          <ac:chgData name="Rodrigo Cunha" userId="485e093414a33d36" providerId="LiveId" clId="{D0F5F4C9-8254-49D2-8834-678155235284}" dt="2021-03-03T20:15:14.495" v="1167" actId="113"/>
          <ac:spMkLst>
            <pc:docMk/>
            <pc:sldMk cId="3404600451" sldId="261"/>
            <ac:spMk id="9" creationId="{689F66C2-96C0-44F4-92F4-31F472BD81C7}"/>
          </ac:spMkLst>
        </pc:spChg>
        <pc:spChg chg="add mod">
          <ac:chgData name="Rodrigo Cunha" userId="485e093414a33d36" providerId="LiveId" clId="{D0F5F4C9-8254-49D2-8834-678155235284}" dt="2021-03-03T20:15:14.495" v="1167" actId="113"/>
          <ac:spMkLst>
            <pc:docMk/>
            <pc:sldMk cId="3404600451" sldId="261"/>
            <ac:spMk id="10" creationId="{A35A4D18-8625-4E11-B5E7-5EAD119BB516}"/>
          </ac:spMkLst>
        </pc:spChg>
        <pc:spChg chg="add del mod">
          <ac:chgData name="Rodrigo Cunha" userId="485e093414a33d36" providerId="LiveId" clId="{D0F5F4C9-8254-49D2-8834-678155235284}" dt="2021-03-03T19:59:28.849" v="288"/>
          <ac:spMkLst>
            <pc:docMk/>
            <pc:sldMk cId="3404600451" sldId="261"/>
            <ac:spMk id="11" creationId="{745318CC-80CE-44C3-8799-1F83E84D3E1F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2" creationId="{B9D0E7E8-3491-4543-85D3-68B40A915558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3" creationId="{7DC1CBE1-C1E8-460B-901D-ED2A6B86881E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4" creationId="{0CAD9B9B-8727-4CDA-8E58-9534093BCB90}"/>
          </ac:spMkLst>
        </pc:spChg>
        <pc:spChg chg="add mod">
          <ac:chgData name="Rodrigo Cunha" userId="485e093414a33d36" providerId="LiveId" clId="{D0F5F4C9-8254-49D2-8834-678155235284}" dt="2021-03-03T20:08:14.237" v="806" actId="207"/>
          <ac:spMkLst>
            <pc:docMk/>
            <pc:sldMk cId="3404600451" sldId="261"/>
            <ac:spMk id="15" creationId="{133CEE61-2CE6-44C9-A0F1-F27730367E45}"/>
          </ac:spMkLst>
        </pc:spChg>
        <pc:spChg chg="add mod">
          <ac:chgData name="Rodrigo Cunha" userId="485e093414a33d36" providerId="LiveId" clId="{D0F5F4C9-8254-49D2-8834-678155235284}" dt="2021-03-03T20:15:04.133" v="1165" actId="20577"/>
          <ac:spMkLst>
            <pc:docMk/>
            <pc:sldMk cId="3404600451" sldId="261"/>
            <ac:spMk id="16" creationId="{FD053813-73C9-4B3F-8E46-22D5A0B39F32}"/>
          </ac:spMkLst>
        </pc:spChg>
        <pc:spChg chg="add mod">
          <ac:chgData name="Rodrigo Cunha" userId="485e093414a33d36" providerId="LiveId" clId="{D0F5F4C9-8254-49D2-8834-678155235284}" dt="2021-03-03T20:11:50.709" v="1028" actId="20577"/>
          <ac:spMkLst>
            <pc:docMk/>
            <pc:sldMk cId="3404600451" sldId="261"/>
            <ac:spMk id="17" creationId="{C3611ACD-AA20-40E3-AEA0-466671F7511D}"/>
          </ac:spMkLst>
        </pc:spChg>
        <pc:picChg chg="del">
          <ac:chgData name="Rodrigo Cunha" userId="485e093414a33d36" providerId="LiveId" clId="{D0F5F4C9-8254-49D2-8834-678155235284}" dt="2021-03-03T19:58:13.833" v="264" actId="478"/>
          <ac:picMkLst>
            <pc:docMk/>
            <pc:sldMk cId="3404600451" sldId="261"/>
            <ac:picMk id="4" creationId="{66976179-B6F2-4140-AF27-573BF867F9BE}"/>
          </ac:picMkLst>
        </pc:picChg>
        <pc:picChg chg="add del mod">
          <ac:chgData name="Rodrigo Cunha" userId="485e093414a33d36" providerId="LiveId" clId="{D0F5F4C9-8254-49D2-8834-678155235284}" dt="2021-03-03T19:57:52.922" v="258" actId="478"/>
          <ac:picMkLst>
            <pc:docMk/>
            <pc:sldMk cId="3404600451" sldId="261"/>
            <ac:picMk id="5" creationId="{B94BA9D3-7AD4-41E3-BFAD-B5A22B305A1B}"/>
          </ac:picMkLst>
        </pc:picChg>
        <pc:picChg chg="add mod">
          <ac:chgData name="Rodrigo Cunha" userId="485e093414a33d36" providerId="LiveId" clId="{D0F5F4C9-8254-49D2-8834-678155235284}" dt="2021-03-03T20:08:39.789" v="809" actId="1076"/>
          <ac:picMkLst>
            <pc:docMk/>
            <pc:sldMk cId="3404600451" sldId="261"/>
            <ac:picMk id="6" creationId="{EC8FCA96-3E49-405B-B40D-87EBF9AD9F35}"/>
          </ac:picMkLst>
        </pc:picChg>
      </pc:sldChg>
      <pc:sldChg chg="delSp add mod">
        <pc:chgData name="Rodrigo Cunha" userId="485e093414a33d36" providerId="LiveId" clId="{D0F5F4C9-8254-49D2-8834-678155235284}" dt="2021-03-03T19:58:08.776" v="262" actId="478"/>
        <pc:sldMkLst>
          <pc:docMk/>
          <pc:sldMk cId="287346398" sldId="268"/>
        </pc:sldMkLst>
        <pc:picChg chg="del">
          <ac:chgData name="Rodrigo Cunha" userId="485e093414a33d36" providerId="LiveId" clId="{D0F5F4C9-8254-49D2-8834-678155235284}" dt="2021-03-03T19:58:08.776" v="262" actId="478"/>
          <ac:picMkLst>
            <pc:docMk/>
            <pc:sldMk cId="287346398" sldId="268"/>
            <ac:picMk id="6" creationId="{EC8FCA96-3E49-405B-B40D-87EBF9AD9F35}"/>
          </ac:picMkLst>
        </pc:picChg>
      </pc:sldChg>
    </pc:docChg>
  </pc:docChgLst>
  <pc:docChgLst>
    <pc:chgData name="Rodrigo Cunha" userId="485e093414a33d36" providerId="LiveId" clId="{5D2A2FDB-CC6E-45FF-AD91-6C8DF8398D29}"/>
    <pc:docChg chg="undo custSel modSld">
      <pc:chgData name="Rodrigo Cunha" userId="485e093414a33d36" providerId="LiveId" clId="{5D2A2FDB-CC6E-45FF-AD91-6C8DF8398D29}" dt="2021-03-05T00:07:59.886" v="501" actId="478"/>
      <pc:docMkLst>
        <pc:docMk/>
      </pc:docMkLst>
      <pc:sldChg chg="addSp delSp modSp mod setBg">
        <pc:chgData name="Rodrigo Cunha" userId="485e093414a33d36" providerId="LiveId" clId="{5D2A2FDB-CC6E-45FF-AD91-6C8DF8398D29}" dt="2021-03-05T00:07:59.886" v="501" actId="478"/>
        <pc:sldMkLst>
          <pc:docMk/>
          <pc:sldMk cId="3404600451" sldId="261"/>
        </pc:sldMkLst>
        <pc:spChg chg="mod">
          <ac:chgData name="Rodrigo Cunha" userId="485e093414a33d36" providerId="LiveId" clId="{5D2A2FDB-CC6E-45FF-AD91-6C8DF8398D29}" dt="2021-03-05T00:03:57.623" v="498" actId="1076"/>
          <ac:spMkLst>
            <pc:docMk/>
            <pc:sldMk cId="3404600451" sldId="261"/>
            <ac:spMk id="12" creationId="{B9D0E7E8-3491-4543-85D3-68B40A915558}"/>
          </ac:spMkLst>
        </pc:spChg>
        <pc:spChg chg="mod">
          <ac:chgData name="Rodrigo Cunha" userId="485e093414a33d36" providerId="LiveId" clId="{5D2A2FDB-CC6E-45FF-AD91-6C8DF8398D29}" dt="2021-03-04T23:57:43.898" v="244" actId="1076"/>
          <ac:spMkLst>
            <pc:docMk/>
            <pc:sldMk cId="3404600451" sldId="261"/>
            <ac:spMk id="13" creationId="{7DC1CBE1-C1E8-460B-901D-ED2A6B86881E}"/>
          </ac:spMkLst>
        </pc:spChg>
        <pc:spChg chg="mod">
          <ac:chgData name="Rodrigo Cunha" userId="485e093414a33d36" providerId="LiveId" clId="{5D2A2FDB-CC6E-45FF-AD91-6C8DF8398D29}" dt="2021-03-05T00:01:11.529" v="408" actId="1076"/>
          <ac:spMkLst>
            <pc:docMk/>
            <pc:sldMk cId="3404600451" sldId="261"/>
            <ac:spMk id="14" creationId="{0CAD9B9B-8727-4CDA-8E58-9534093BCB90}"/>
          </ac:spMkLst>
        </pc:spChg>
        <pc:spChg chg="mod">
          <ac:chgData name="Rodrigo Cunha" userId="485e093414a33d36" providerId="LiveId" clId="{5D2A2FDB-CC6E-45FF-AD91-6C8DF8398D29}" dt="2021-03-05T00:00:09.260" v="354" actId="20577"/>
          <ac:spMkLst>
            <pc:docMk/>
            <pc:sldMk cId="3404600451" sldId="261"/>
            <ac:spMk id="15" creationId="{133CEE61-2CE6-44C9-A0F1-F27730367E45}"/>
          </ac:spMkLst>
        </pc:spChg>
        <pc:spChg chg="mod">
          <ac:chgData name="Rodrigo Cunha" userId="485e093414a33d36" providerId="LiveId" clId="{5D2A2FDB-CC6E-45FF-AD91-6C8DF8398D29}" dt="2021-03-05T00:03:28.322" v="451" actId="20577"/>
          <ac:spMkLst>
            <pc:docMk/>
            <pc:sldMk cId="3404600451" sldId="261"/>
            <ac:spMk id="16" creationId="{FD053813-73C9-4B3F-8E46-22D5A0B39F32}"/>
          </ac:spMkLst>
        </pc:spChg>
        <pc:picChg chg="add del mod">
          <ac:chgData name="Rodrigo Cunha" userId="485e093414a33d36" providerId="LiveId" clId="{5D2A2FDB-CC6E-45FF-AD91-6C8DF8398D29}" dt="2021-03-05T00:07:59.886" v="501" actId="478"/>
          <ac:picMkLst>
            <pc:docMk/>
            <pc:sldMk cId="3404600451" sldId="261"/>
            <ac:picMk id="6" creationId="{EC8FCA96-3E49-405B-B40D-87EBF9AD9F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E2788-D892-44C6-85BC-3E2102B6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E40E6-2CD3-4076-A27C-5EF5E4E25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7D1D1-3200-46DD-8030-E9AFB734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19EED-22DC-4F11-BCA6-EB79B17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6EA9A-41FF-4A56-9500-DAAB6465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58F72-5446-4331-AE88-716D800B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4F2F8-DC8A-4E6B-863F-C32BC509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33955-CB62-4A16-8F03-F969A3E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52B75-15D2-4B4D-BE4B-42F539D0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8E0FB-051C-4A11-8737-6C6FD7B5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F52EC-6F1D-4B29-92B9-D88053F52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64C317-0B82-4AAF-96EA-ED5A2BA2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23FC2-4256-4204-ADC8-35E6FA5E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2B2D6-DA11-49DC-A787-04883AD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8CBE3-7EA6-4803-8402-EF5E01B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8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F470E-B758-49F1-9460-721E43E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330F8-54A0-468B-ACF8-050CF4CF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7438A-278D-4979-813B-37A58063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413E8-7BC2-48A7-A14D-D4ED9AE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18DCC-F891-43AC-8CF5-3825C685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6CA-7F0F-4925-BA15-F6FBC28F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FF548-8A34-46DE-A8AA-6D76C281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2020E-1E5E-4888-9F41-2219B348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80590-219C-49A7-B826-335242C3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C1F8-4624-4779-9991-630A94E8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4CB3E-357A-4E12-B69D-BDF5DDA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DE447-CBE1-42EF-9B59-B22507637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8BA77-DF8E-4661-93E1-D3A39660C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FC4E0-2F73-4E38-BBDE-99752413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93BEB-5F9B-4059-93CC-3610DD0F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6FEE4D-01FB-4A8C-90DB-F53F44D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2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90FB-1DEC-4231-8CA3-D72B3619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9D383-1ADC-44D1-9FAA-86F56227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30CF38-E3CD-48EA-8DA0-39D996C0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0C1CEA-FE1B-4E02-AAB5-FDFA60A5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5E6C52-59B1-4E01-ADDB-ECB68B0D2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43BFE3-67F6-4DF9-9072-5206D835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28600E-B4F9-4BD2-AF13-4411640A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314748-D049-4FF1-9C9D-7200DB5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EA758-E525-4E25-B206-DFE75BE1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55A1C1-4A9D-4E35-9EFF-5BDC54D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57357F-161A-4323-9035-F70E9567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607CB7-41DE-4EE8-95D1-E510A1D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4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527114-EB32-43B4-AA63-A7D852DD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A95027-9D51-4F45-B782-D41342D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BDA2B-DD75-408A-B6E2-306CEF50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68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4896-B9E5-4427-929F-AF749146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D8555-2F03-42E0-9069-B88C7932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965481-AF51-4DEA-A148-C4B3DED8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739B2-473B-47A8-B7A1-81ACEE6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07C30-8726-4485-9C2A-E2E005A3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D9076-4759-441D-AA7B-0D5ED626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99BB8-ED2E-4930-AF3E-2139DC25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5E4F04-E10E-42BF-9B95-8D0DD58E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4FE8F-4E79-4054-97BA-079B9D80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C97F73-1E06-48FE-9533-81A057D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4C2EC4-3DE3-49D4-B647-14B2AFEF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B7095-5285-4B7B-B1B9-43A9953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08190A-931F-49E6-A915-3E4DAFC3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264560-78EF-4B25-AEF4-6711CC43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0D39E-42D5-41B8-9166-3B7B6673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770F-5898-4050-BE6B-88A08486AE6B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FBA80-4FBB-4C83-A2AF-BC34ED8D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F2D4F-C984-4F6A-B456-0EDA16D1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5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5A4B11E-A915-48D2-83AF-93C0B0D8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99" y="2043460"/>
            <a:ext cx="8177402" cy="27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Mapa de Empatia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3C2B5-4EAE-47B1-BDD6-AF0E1B49D307}"/>
              </a:ext>
            </a:extLst>
          </p:cNvPr>
          <p:cNvSpPr/>
          <p:nvPr/>
        </p:nvSpPr>
        <p:spPr>
          <a:xfrm>
            <a:off x="227365" y="468899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8E690C-E639-4E75-A81C-E92E4513379E}"/>
              </a:ext>
            </a:extLst>
          </p:cNvPr>
          <p:cNvSpPr/>
          <p:nvPr/>
        </p:nvSpPr>
        <p:spPr>
          <a:xfrm>
            <a:off x="227365" y="3421507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417BF5-5093-47A4-A5EF-785F045C7475}"/>
              </a:ext>
            </a:extLst>
          </p:cNvPr>
          <p:cNvSpPr/>
          <p:nvPr/>
        </p:nvSpPr>
        <p:spPr>
          <a:xfrm>
            <a:off x="6059373" y="3421227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611484-B3B2-444D-A64F-B122E75186D5}"/>
              </a:ext>
            </a:extLst>
          </p:cNvPr>
          <p:cNvSpPr/>
          <p:nvPr/>
        </p:nvSpPr>
        <p:spPr>
          <a:xfrm>
            <a:off x="6059373" y="469179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F4DDDF-4245-40EE-8745-6B421D172D9D}"/>
              </a:ext>
            </a:extLst>
          </p:cNvPr>
          <p:cNvSpPr/>
          <p:nvPr/>
        </p:nvSpPr>
        <p:spPr>
          <a:xfrm>
            <a:off x="2111637" y="1333432"/>
            <a:ext cx="3755763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Mario</a:t>
            </a:r>
          </a:p>
          <a:p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“Gosto muito de onde trabalho, mas a falta de poder de decisão me incomoda.”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39E8D3-D155-4669-AC8A-A3F31A76D0BD}"/>
              </a:ext>
            </a:extLst>
          </p:cNvPr>
          <p:cNvSpPr/>
          <p:nvPr/>
        </p:nvSpPr>
        <p:spPr>
          <a:xfrm>
            <a:off x="6059373" y="1068358"/>
            <a:ext cx="5699597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Solteiro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Conectado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Funcionário não-gestor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Profissional liberal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Utiliza muitos serviços via </a:t>
            </a:r>
            <a:r>
              <a:rPr lang="pt-BR" sz="1800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APPs</a:t>
            </a:r>
            <a:endParaRPr lang="pt-BR" sz="1800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Engajado com 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149672-2E99-4031-99BE-D2CD3D40A4FC}"/>
              </a:ext>
            </a:extLst>
          </p:cNvPr>
          <p:cNvSpPr/>
          <p:nvPr/>
        </p:nvSpPr>
        <p:spPr>
          <a:xfrm>
            <a:off x="226725" y="577824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Quem? Nome, foto e uma frase que especifique o problema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51BFD1-EBEF-4B88-B143-8360B07D388D}"/>
              </a:ext>
            </a:extLst>
          </p:cNvPr>
          <p:cNvSpPr/>
          <p:nvPr/>
        </p:nvSpPr>
        <p:spPr>
          <a:xfrm>
            <a:off x="6192424" y="640349"/>
            <a:ext cx="339534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Informações/Comportamento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F534B4-95C9-4A08-9F6B-025FEC3DAC6B}"/>
              </a:ext>
            </a:extLst>
          </p:cNvPr>
          <p:cNvSpPr/>
          <p:nvPr/>
        </p:nvSpPr>
        <p:spPr>
          <a:xfrm>
            <a:off x="319697" y="3421227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Dores e Necessidades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BC1C8B9-BB84-4CA2-A855-6958A813AD98}"/>
              </a:ext>
            </a:extLst>
          </p:cNvPr>
          <p:cNvSpPr/>
          <p:nvPr/>
        </p:nvSpPr>
        <p:spPr>
          <a:xfrm>
            <a:off x="226725" y="4122563"/>
            <a:ext cx="5872726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Buscar maior participação na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Ter “pouca voz” na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Ter boas ideias, mas nem sempre relacionadas a sua área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Falta de incentivo à inovação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Um lugar para expressar suas ideias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0594F7-0B61-4401-B475-5EFBEF271416}"/>
              </a:ext>
            </a:extLst>
          </p:cNvPr>
          <p:cNvSpPr/>
          <p:nvPr/>
        </p:nvSpPr>
        <p:spPr>
          <a:xfrm>
            <a:off x="6152345" y="3421227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Soluções Potenciais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271F34-B73B-4D32-8E64-C8486D551734}"/>
              </a:ext>
            </a:extLst>
          </p:cNvPr>
          <p:cNvSpPr/>
          <p:nvPr/>
        </p:nvSpPr>
        <p:spPr>
          <a:xfrm>
            <a:off x="6091302" y="3984064"/>
            <a:ext cx="56676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Plataforma de compartilhamento de sugestões e ideias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Canal de interação entre as áreas da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Programas de incentivos e engajamento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Criação de um ranking de reconhecimento do trabalho exercido</a:t>
            </a:r>
          </a:p>
        </p:txBody>
      </p:sp>
      <p:pic>
        <p:nvPicPr>
          <p:cNvPr id="1026" name="Picture 2" descr="man in green crew neck shirt and black hat">
            <a:extLst>
              <a:ext uri="{FF2B5EF4-FFF2-40B4-BE49-F238E27FC236}">
                <a16:creationId xmlns:a16="http://schemas.microsoft.com/office/drawing/2014/main" id="{D8B71740-5B53-465A-A849-35F677841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r="22700"/>
          <a:stretch/>
        </p:blipFill>
        <p:spPr bwMode="auto">
          <a:xfrm>
            <a:off x="473168" y="1173594"/>
            <a:ext cx="1518504" cy="1735956"/>
          </a:xfrm>
          <a:prstGeom prst="rect">
            <a:avLst/>
          </a:prstGeom>
          <a:noFill/>
          <a:ln w="25400">
            <a:solidFill>
              <a:srgbClr val="3335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0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C8FCA96-3E49-405B-B40D-87EBF9AD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77" y="30044"/>
            <a:ext cx="9615298" cy="67979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9F66C2-96C0-44F4-92F4-31F472BD81C7}"/>
              </a:ext>
            </a:extLst>
          </p:cNvPr>
          <p:cNvSpPr txBox="1"/>
          <p:nvPr/>
        </p:nvSpPr>
        <p:spPr>
          <a:xfrm>
            <a:off x="2752725" y="85725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Mario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5A4D18-8625-4E11-B5E7-5EAD119BB516}"/>
              </a:ext>
            </a:extLst>
          </p:cNvPr>
          <p:cNvSpPr txBox="1"/>
          <p:nvPr/>
        </p:nvSpPr>
        <p:spPr>
          <a:xfrm>
            <a:off x="5079301" y="6453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D0E7E8-3491-4543-85D3-68B40A915558}"/>
              </a:ext>
            </a:extLst>
          </p:cNvPr>
          <p:cNvSpPr txBox="1"/>
          <p:nvPr/>
        </p:nvSpPr>
        <p:spPr>
          <a:xfrm>
            <a:off x="4145851" y="63152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Queria ter mais voz ativa na minha empresa.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Queria dar mais ideias para projetos.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Receio de sugerir ideias para outras áreas.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Busca pelo reconhecimento na empresa.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C1CBE1-C1E8-460B-901D-ED2A6B86881E}"/>
              </a:ext>
            </a:extLst>
          </p:cNvPr>
          <p:cNvSpPr txBox="1"/>
          <p:nvPr/>
        </p:nvSpPr>
        <p:spPr>
          <a:xfrm>
            <a:off x="1797844" y="1944635"/>
            <a:ext cx="3033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A empresa é muito grande, não da pra ouvir todo mundo.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Boa ideia, mas acho difícil ser implementada (muita burocracia).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Podcasts sobre inovação, boas práticas da área, ...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AD9B9B-8727-4CDA-8E58-9534093BCB90}"/>
              </a:ext>
            </a:extLst>
          </p:cNvPr>
          <p:cNvSpPr txBox="1"/>
          <p:nvPr/>
        </p:nvSpPr>
        <p:spPr>
          <a:xfrm>
            <a:off x="8086727" y="1944635"/>
            <a:ext cx="332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Muitas pessoas com boas ideias, mas sem muita influência.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Problemas que sozinho não consegue resolver.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Assiste palestras e eventos ligados a inovação.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Assiste conteúdos ligados a sua área.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3CEE61-2CE6-44C9-A0F1-F27730367E45}"/>
              </a:ext>
            </a:extLst>
          </p:cNvPr>
          <p:cNvSpPr txBox="1"/>
          <p:nvPr/>
        </p:nvSpPr>
        <p:spPr>
          <a:xfrm>
            <a:off x="4274343" y="4001941"/>
            <a:ext cx="441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Tenta sinalizar para seu superior a falta de visibilidade para ideias promissoras.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Conversa com amigos sobre possíveis mudanças na empresa.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053813-73C9-4B3F-8E46-22D5A0B39F32}"/>
              </a:ext>
            </a:extLst>
          </p:cNvPr>
          <p:cNvSpPr txBox="1"/>
          <p:nvPr/>
        </p:nvSpPr>
        <p:spPr>
          <a:xfrm>
            <a:off x="2000250" y="5677584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“Pouca voz” na empresa, incapacidade de causar grandes mudanças na empresa.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611ACD-AA20-40E3-AEA0-466671F7511D}"/>
              </a:ext>
            </a:extLst>
          </p:cNvPr>
          <p:cNvSpPr txBox="1"/>
          <p:nvPr/>
        </p:nvSpPr>
        <p:spPr>
          <a:xfrm>
            <a:off x="6479381" y="5677583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Maior participação na empresa, um lugar para expressar suas ideias e incentivo.</a:t>
            </a:r>
          </a:p>
        </p:txBody>
      </p:sp>
    </p:spTree>
    <p:extLst>
      <p:ext uri="{BB962C8B-B14F-4D97-AF65-F5344CB8AC3E}">
        <p14:creationId xmlns:p14="http://schemas.microsoft.com/office/powerpoint/2010/main" val="340460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07B8A-E71A-407B-B4A9-512D7B34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09" y="2451985"/>
            <a:ext cx="6723982" cy="1954029"/>
          </a:xfrm>
        </p:spPr>
        <p:txBody>
          <a:bodyPr>
            <a:normAutofit/>
          </a:bodyPr>
          <a:lstStyle/>
          <a:p>
            <a:pPr algn="ctr"/>
            <a:r>
              <a:rPr lang="pt-BR" sz="1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Obrigado</a:t>
            </a:r>
            <a:r>
              <a:rPr lang="pt-BR" sz="124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!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6AAC692-5AA9-4BA4-B718-3AC7FDA4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56" y="3978138"/>
            <a:ext cx="1029469" cy="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C7A8-54F0-4485-BB35-FD995A71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7" y="118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Integrantes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A218413-4B32-45D9-84FA-843BFE37D141}"/>
              </a:ext>
            </a:extLst>
          </p:cNvPr>
          <p:cNvGrpSpPr/>
          <p:nvPr/>
        </p:nvGrpSpPr>
        <p:grpSpPr>
          <a:xfrm>
            <a:off x="1595827" y="1240866"/>
            <a:ext cx="1980000" cy="2552910"/>
            <a:chOff x="1728473" y="1683627"/>
            <a:chExt cx="1980000" cy="255291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3F76DA-7FAB-4179-8862-05707EFE8D7B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2D11DB-1893-4EDC-AC43-681C18857AD9}"/>
                </a:ext>
              </a:extLst>
            </p:cNvPr>
            <p:cNvSpPr txBox="1"/>
            <p:nvPr/>
          </p:nvSpPr>
          <p:spPr>
            <a:xfrm>
              <a:off x="1728473" y="377487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Arthur Cabral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3A7BA61-A1A4-4D5E-8376-4877AEC77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9440670-91B3-4A46-90C5-522F35ADDA96}"/>
              </a:ext>
            </a:extLst>
          </p:cNvPr>
          <p:cNvGrpSpPr/>
          <p:nvPr/>
        </p:nvGrpSpPr>
        <p:grpSpPr>
          <a:xfrm>
            <a:off x="5106000" y="1240866"/>
            <a:ext cx="1980000" cy="2552910"/>
            <a:chOff x="1728473" y="1683627"/>
            <a:chExt cx="1980000" cy="255291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570FE8C-DF23-4E37-92E2-A40FDDBBA8C9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32D5CFE-AB1A-45D2-A296-5F9B184DC119}"/>
                </a:ext>
              </a:extLst>
            </p:cNvPr>
            <p:cNvSpPr txBox="1"/>
            <p:nvPr/>
          </p:nvSpPr>
          <p:spPr>
            <a:xfrm>
              <a:off x="1858375" y="3774872"/>
              <a:ext cx="171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Bruno Sena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0E532FB-41DB-4556-BC76-15BA7020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D195E73-2D90-45EA-AD77-F8271D8A2058}"/>
              </a:ext>
            </a:extLst>
          </p:cNvPr>
          <p:cNvGrpSpPr/>
          <p:nvPr/>
        </p:nvGrpSpPr>
        <p:grpSpPr>
          <a:xfrm>
            <a:off x="8487445" y="1240866"/>
            <a:ext cx="2396810" cy="2552910"/>
            <a:chOff x="1514816" y="1683627"/>
            <a:chExt cx="2396810" cy="255291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37E0824-0FEB-434E-B816-3DAF809EE917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980B555-384F-441C-BFA0-422C853AAF36}"/>
                </a:ext>
              </a:extLst>
            </p:cNvPr>
            <p:cNvSpPr txBox="1"/>
            <p:nvPr/>
          </p:nvSpPr>
          <p:spPr>
            <a:xfrm>
              <a:off x="1514816" y="3774872"/>
              <a:ext cx="2396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Jonatan da Silva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C07278C-F7E0-40C2-A429-F2169C619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154480D-323D-4301-BE35-D29ADFDB9B71}"/>
              </a:ext>
            </a:extLst>
          </p:cNvPr>
          <p:cNvGrpSpPr/>
          <p:nvPr/>
        </p:nvGrpSpPr>
        <p:grpSpPr>
          <a:xfrm>
            <a:off x="3389824" y="3905023"/>
            <a:ext cx="1980000" cy="2613421"/>
            <a:chOff x="1728473" y="1683627"/>
            <a:chExt cx="1980000" cy="261342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AEB0C93-5CB6-405C-B4A8-3DE5921E6A3C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A799384-DEA3-44A1-9578-0A41CB346AD1}"/>
                </a:ext>
              </a:extLst>
            </p:cNvPr>
            <p:cNvSpPr txBox="1"/>
            <p:nvPr/>
          </p:nvSpPr>
          <p:spPr>
            <a:xfrm>
              <a:off x="1743701" y="3835383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Murilo </a:t>
              </a:r>
              <a:r>
                <a:rPr lang="pt-BR" sz="2400" b="1" dirty="0" err="1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Araujo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4C1D1EB1-DAE2-4EA1-900B-8DCCD7D5D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pic>
        <p:nvPicPr>
          <p:cNvPr id="35" name="Imagem 34" descr="Logotipo, Ícone&#10;&#10;Descrição gerada automaticamente">
            <a:extLst>
              <a:ext uri="{FF2B5EF4-FFF2-40B4-BE49-F238E27FC236}">
                <a16:creationId xmlns:a16="http://schemas.microsoft.com/office/drawing/2014/main" id="{1134ACC0-753D-403B-A4B7-065DDA220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44D7294-8A84-49E3-9969-66DE7DD55E1C}"/>
              </a:ext>
            </a:extLst>
          </p:cNvPr>
          <p:cNvGrpSpPr/>
          <p:nvPr/>
        </p:nvGrpSpPr>
        <p:grpSpPr>
          <a:xfrm>
            <a:off x="6795698" y="3990901"/>
            <a:ext cx="2117887" cy="2527543"/>
            <a:chOff x="6795698" y="3990901"/>
            <a:chExt cx="2117887" cy="2527543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AA36EA81-3096-4042-960B-5EB28BBC7854}"/>
                </a:ext>
              </a:extLst>
            </p:cNvPr>
            <p:cNvGrpSpPr/>
            <p:nvPr/>
          </p:nvGrpSpPr>
          <p:grpSpPr>
            <a:xfrm>
              <a:off x="6795698" y="3990901"/>
              <a:ext cx="2117887" cy="2527543"/>
              <a:chOff x="1654276" y="1683627"/>
              <a:chExt cx="2117887" cy="2527543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2879526-074D-49B9-AAFF-EA6A7B4C827C}"/>
                  </a:ext>
                </a:extLst>
              </p:cNvPr>
              <p:cNvSpPr/>
              <p:nvPr/>
            </p:nvSpPr>
            <p:spPr>
              <a:xfrm>
                <a:off x="1728473" y="1683627"/>
                <a:ext cx="1980000" cy="1980000"/>
              </a:xfrm>
              <a:prstGeom prst="rect">
                <a:avLst/>
              </a:prstGeom>
              <a:noFill/>
              <a:ln w="25400" cap="rnd">
                <a:solidFill>
                  <a:srgbClr val="FDC5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6976F506-1274-4ABB-A85B-9DF763CAB53C}"/>
                  </a:ext>
                </a:extLst>
              </p:cNvPr>
              <p:cNvSpPr txBox="1"/>
              <p:nvPr/>
            </p:nvSpPr>
            <p:spPr>
              <a:xfrm>
                <a:off x="1654276" y="3749505"/>
                <a:ext cx="211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Rajdhani" panose="02000000000000000000" pitchFamily="2" charset="0"/>
                    <a:cs typeface="Rajdhani" panose="02000000000000000000" pitchFamily="2" charset="0"/>
                  </a:rPr>
                  <a:t>Rodrigo Cunha</a:t>
                </a:r>
                <a:r>
                  <a:rPr lang="pt-BR" sz="2400" b="1" dirty="0">
                    <a:solidFill>
                      <a:srgbClr val="FDC500"/>
                    </a:solidFill>
                    <a:latin typeface="Rajdhani" panose="02000000000000000000" pitchFamily="2" charset="0"/>
                    <a:cs typeface="Rajdhani" panose="02000000000000000000" pitchFamily="2" charset="0"/>
                  </a:rPr>
                  <a:t>!</a:t>
                </a:r>
              </a:p>
            </p:txBody>
          </p:sp>
        </p:grpSp>
        <p:pic>
          <p:nvPicPr>
            <p:cNvPr id="37" name="Imagem 36" descr="Uma imagem contendo de madeira, cerca, edifício, madeira&#10;&#10;Descrição gerada automaticamente">
              <a:extLst>
                <a:ext uri="{FF2B5EF4-FFF2-40B4-BE49-F238E27FC236}">
                  <a16:creationId xmlns:a16="http://schemas.microsoft.com/office/drawing/2014/main" id="{7F237C39-1BFE-451E-9318-1427296F8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53" t="17727" r="54264" b="42937"/>
            <a:stretch/>
          </p:blipFill>
          <p:spPr>
            <a:xfrm rot="5400000">
              <a:off x="6942963" y="4080901"/>
              <a:ext cx="1823358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9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Contexto do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Wireframe</a:t>
            </a:r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Telas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Protótipo </a:t>
            </a:r>
            <a:r>
              <a:rPr lang="pt-BR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Springboot</a:t>
            </a:r>
            <a:endParaRPr lang="pt-BR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Wireframe Bootcamp</a:t>
            </a:r>
            <a:endParaRPr lang="pt-BR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DEDD4ADF-B7D9-4753-AFC5-CD121136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33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305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Rajdhani</vt:lpstr>
      <vt:lpstr>Tema do Office</vt:lpstr>
      <vt:lpstr>Apresentação do PowerPoint</vt:lpstr>
      <vt:lpstr>Integrantes</vt:lpstr>
      <vt:lpstr>Contexto do Negócio</vt:lpstr>
      <vt:lpstr>Problema</vt:lpstr>
      <vt:lpstr>Solução</vt:lpstr>
      <vt:lpstr>Wireframe Telas do Projeto</vt:lpstr>
      <vt:lpstr>Protótipo Springboot</vt:lpstr>
      <vt:lpstr>Diagrama de Classes</vt:lpstr>
      <vt:lpstr>Wireframe Bootcamp</vt:lpstr>
      <vt:lpstr>Mapa de Empatia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Cunha</dc:creator>
  <cp:lastModifiedBy>Rodrigo Cunha</cp:lastModifiedBy>
  <cp:revision>10</cp:revision>
  <dcterms:created xsi:type="dcterms:W3CDTF">2021-03-02T20:25:49Z</dcterms:created>
  <dcterms:modified xsi:type="dcterms:W3CDTF">2021-03-05T00:08:31Z</dcterms:modified>
</cp:coreProperties>
</file>