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4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7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r>
              <a:rPr lang="pt-BR" sz="800" b="0" smtClean="0">
                <a:latin typeface="Arial" panose="020B0604020202020204" pitchFamily="34" charset="0"/>
              </a:rPr>
              <a:t>DC0 - Informação pública</a:t>
            </a:r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FCCE-3C9A-463E-9958-C80CB41BC0AF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75E2-E409-47AF-B3A5-6976194190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21941" y="956552"/>
            <a:ext cx="2959748" cy="2418613"/>
            <a:chOff x="221941" y="347472"/>
            <a:chExt cx="3746555" cy="3209544"/>
          </a:xfrm>
        </p:grpSpPr>
        <p:sp>
          <p:nvSpPr>
            <p:cNvPr id="13" name="Rectangle 12"/>
            <p:cNvSpPr/>
            <p:nvPr/>
          </p:nvSpPr>
          <p:spPr>
            <a:xfrm>
              <a:off x="221941" y="347472"/>
              <a:ext cx="3746555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Image result for computer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49" y="912742"/>
              <a:ext cx="2620230" cy="262023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login password draw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522" y="1508760"/>
              <a:ext cx="974789" cy="97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10462" y="522047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radley Hand ITC" panose="03070402050302030203" pitchFamily="66" charset="0"/>
                </a:rPr>
                <a:t>Login</a:t>
              </a:r>
              <a:r>
                <a:rPr lang="en-US" dirty="0" smtClean="0"/>
                <a:t> </a:t>
              </a:r>
              <a:endParaRPr lang="pt-BR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71721" y="868724"/>
            <a:ext cx="3509924" cy="2506442"/>
            <a:chOff x="8219761" y="347472"/>
            <a:chExt cx="3839279" cy="3078774"/>
          </a:xfrm>
        </p:grpSpPr>
        <p:sp>
          <p:nvSpPr>
            <p:cNvPr id="62" name="Rectangle 61"/>
            <p:cNvSpPr/>
            <p:nvPr/>
          </p:nvSpPr>
          <p:spPr>
            <a:xfrm>
              <a:off x="8447891" y="514934"/>
              <a:ext cx="3537566" cy="2643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7891" y="692076"/>
              <a:ext cx="792229" cy="2466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19761" y="347472"/>
              <a:ext cx="3839279" cy="30787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81834" y="796521"/>
              <a:ext cx="864673" cy="25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Home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47891" y="1108685"/>
              <a:ext cx="864673" cy="25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Dashboard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66820" y="1420119"/>
              <a:ext cx="864673" cy="25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Bradley Hand ITC" panose="03070402050302030203" pitchFamily="66" charset="0"/>
                </a:rPr>
                <a:t>Incidentes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66820" y="1767610"/>
              <a:ext cx="1016574" cy="41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Geo map</a:t>
              </a:r>
            </a:p>
            <a:p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65812" y="2079774"/>
              <a:ext cx="864673" cy="25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Help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447891" y="514934"/>
              <a:ext cx="3537566" cy="1771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9278141" y="551985"/>
              <a:ext cx="14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278141" y="603505"/>
              <a:ext cx="14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278141" y="645855"/>
              <a:ext cx="14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278210" y="575068"/>
              <a:ext cx="14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1137452" y="492792"/>
              <a:ext cx="884227" cy="221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latin typeface="Bradley Hand ITC" panose="03070402050302030203" pitchFamily="66" charset="0"/>
                </a:rPr>
                <a:t>Olá</a:t>
              </a:r>
              <a:r>
                <a:rPr lang="en-US" sz="900" dirty="0" smtClean="0">
                  <a:latin typeface="Bradley Hand ITC" panose="03070402050302030203" pitchFamily="66" charset="0"/>
                </a:rPr>
                <a:t> User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pic>
          <p:nvPicPr>
            <p:cNvPr id="76" name="Picture 6" descr="Image result for user drawn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49686" y="532206"/>
              <a:ext cx="144264" cy="141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/>
          <p:cNvSpPr/>
          <p:nvPr/>
        </p:nvSpPr>
        <p:spPr>
          <a:xfrm>
            <a:off x="8804548" y="1251711"/>
            <a:ext cx="2509827" cy="19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/>
          <p:cNvSpPr txBox="1"/>
          <p:nvPr/>
        </p:nvSpPr>
        <p:spPr>
          <a:xfrm>
            <a:off x="9528331" y="1186394"/>
            <a:ext cx="10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radley Hand ITC" panose="03070402050302030203" pitchFamily="66" charset="0"/>
              </a:rPr>
              <a:t>Incidentes</a:t>
            </a:r>
            <a:endParaRPr lang="pt-BR" sz="1600" dirty="0">
              <a:latin typeface="Bradley Hand ITC" panose="03070402050302030203" pitchFamily="66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23910"/>
              </p:ext>
            </p:extLst>
          </p:nvPr>
        </p:nvGraphicFramePr>
        <p:xfrm>
          <a:off x="9149279" y="1492254"/>
          <a:ext cx="182752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61">
                  <a:extLst>
                    <a:ext uri="{9D8B030D-6E8A-4147-A177-3AD203B41FA5}">
                      <a16:colId xmlns:a16="http://schemas.microsoft.com/office/drawing/2014/main" val="116593040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74162253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1024361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2687230192"/>
                    </a:ext>
                  </a:extLst>
                </a:gridCol>
              </a:tblGrid>
              <a:tr h="18704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Id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Nome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Caixa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Desc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40519"/>
                  </a:ext>
                </a:extLst>
              </a:tr>
              <a:tr h="32064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90122"/>
                  </a:ext>
                </a:extLst>
              </a:tr>
              <a:tr h="32064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3060"/>
                  </a:ext>
                </a:extLst>
              </a:tr>
              <a:tr h="32064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4832"/>
                  </a:ext>
                </a:extLst>
              </a:tr>
              <a:tr h="32064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1668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3514157" y="921874"/>
            <a:ext cx="3551815" cy="2435172"/>
            <a:chOff x="4223139" y="358553"/>
            <a:chExt cx="3756789" cy="2919151"/>
          </a:xfrm>
        </p:grpSpPr>
        <p:sp>
          <p:nvSpPr>
            <p:cNvPr id="33" name="TextBox 32"/>
            <p:cNvSpPr txBox="1"/>
            <p:nvPr/>
          </p:nvSpPr>
          <p:spPr>
            <a:xfrm>
              <a:off x="5824055" y="1566320"/>
              <a:ext cx="1577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Chiller" panose="04020404031007020602" pitchFamily="82" charset="0"/>
                </a:rPr>
                <a:t>AccessBank</a:t>
              </a:r>
              <a:endParaRPr lang="pt-BR" sz="2800" dirty="0">
                <a:latin typeface="Chiller" panose="04020404031007020602" pitchFamily="82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223139" y="358553"/>
              <a:ext cx="3756789" cy="2919151"/>
              <a:chOff x="4223139" y="358553"/>
              <a:chExt cx="3781749" cy="291915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4549910" y="1020417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49911" y="1356244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49911" y="1687533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527287" y="2043373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549909" y="2363634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4223139" y="358553"/>
                <a:ext cx="3781749" cy="2919151"/>
                <a:chOff x="4178808" y="347472"/>
                <a:chExt cx="3922776" cy="320954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4411899" y="522047"/>
                  <a:ext cx="3614501" cy="27556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411899" y="706713"/>
                  <a:ext cx="809458" cy="25709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178808" y="347472"/>
                  <a:ext cx="3922776" cy="320954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446581" y="815594"/>
                  <a:ext cx="8834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Bradley Hand ITC" panose="03070402050302030203" pitchFamily="66" charset="0"/>
                    </a:rPr>
                    <a:t>Home</a:t>
                  </a:r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411899" y="1141017"/>
                  <a:ext cx="8834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Bradley Hand ITC" panose="03070402050302030203" pitchFamily="66" charset="0"/>
                    </a:rPr>
                    <a:t>Dashboard</a:t>
                  </a:r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431240" y="1465679"/>
                  <a:ext cx="8834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err="1" smtClean="0">
                      <a:latin typeface="Bradley Hand ITC" panose="03070402050302030203" pitchFamily="66" charset="0"/>
                    </a:rPr>
                    <a:t>Incidentes</a:t>
                  </a:r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431240" y="1827930"/>
                  <a:ext cx="103868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Bradley Hand ITC" panose="03070402050302030203" pitchFamily="66" charset="0"/>
                    </a:rPr>
                    <a:t>Geo map</a:t>
                  </a:r>
                </a:p>
                <a:p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430210" y="2153353"/>
                  <a:ext cx="8834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Bradley Hand ITC" panose="03070402050302030203" pitchFamily="66" charset="0"/>
                    </a:rPr>
                    <a:t>Help</a:t>
                  </a:r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411899" y="522047"/>
                  <a:ext cx="3614501" cy="1846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260206" y="560672"/>
                  <a:ext cx="1515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260206" y="614380"/>
                  <a:ext cx="1515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60206" y="658529"/>
                  <a:ext cx="1515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60276" y="584735"/>
                  <a:ext cx="1515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7159953" y="498964"/>
                  <a:ext cx="9034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 smtClean="0">
                      <a:latin typeface="Bradley Hand ITC" panose="03070402050302030203" pitchFamily="66" charset="0"/>
                    </a:rPr>
                    <a:t>Olá</a:t>
                  </a:r>
                  <a:r>
                    <a:rPr lang="en-US" sz="900" dirty="0" smtClean="0">
                      <a:latin typeface="Bradley Hand ITC" panose="03070402050302030203" pitchFamily="66" charset="0"/>
                    </a:rPr>
                    <a:t> User</a:t>
                  </a:r>
                  <a:endParaRPr lang="pt-BR" sz="1100" dirty="0">
                    <a:latin typeface="Bradley Hand ITC" panose="03070402050302030203" pitchFamily="66" charset="0"/>
                  </a:endParaRPr>
                </a:p>
              </p:txBody>
            </p:sp>
            <p:pic>
              <p:nvPicPr>
                <p:cNvPr id="96" name="Picture 6" descr="Image result for user drawn 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785502" y="540052"/>
                  <a:ext cx="147401" cy="147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4702310" y="1172817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702311" y="1508644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702311" y="1839933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79687" y="2195773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02309" y="2516034"/>
                <a:ext cx="4726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/>
          <p:cNvGrpSpPr/>
          <p:nvPr/>
        </p:nvGrpSpPr>
        <p:grpSpPr>
          <a:xfrm>
            <a:off x="279090" y="4306183"/>
            <a:ext cx="2959749" cy="2517355"/>
            <a:chOff x="221940" y="3648456"/>
            <a:chExt cx="3746555" cy="3209544"/>
          </a:xfrm>
        </p:grpSpPr>
        <p:sp>
          <p:nvSpPr>
            <p:cNvPr id="12" name="Rectangle 11"/>
            <p:cNvSpPr/>
            <p:nvPr/>
          </p:nvSpPr>
          <p:spPr>
            <a:xfrm>
              <a:off x="221940" y="3648456"/>
              <a:ext cx="3746555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940" y="3856056"/>
              <a:ext cx="3452285" cy="2819064"/>
              <a:chOff x="4178808" y="347472"/>
              <a:chExt cx="3922776" cy="320954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411899" y="522047"/>
                <a:ext cx="3614501" cy="27556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11899" y="706713"/>
                <a:ext cx="809458" cy="25709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78808" y="347472"/>
                <a:ext cx="3922776" cy="3209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46581" y="815594"/>
                <a:ext cx="8834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Bradley Hand ITC" panose="03070402050302030203" pitchFamily="66" charset="0"/>
                  </a:rPr>
                  <a:t>Home</a:t>
                </a:r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11899" y="1141017"/>
                <a:ext cx="8834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Bradley Hand ITC" panose="03070402050302030203" pitchFamily="66" charset="0"/>
                  </a:rPr>
                  <a:t>Dashboard</a:t>
                </a:r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31240" y="1465679"/>
                <a:ext cx="8834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>
                    <a:latin typeface="Bradley Hand ITC" panose="03070402050302030203" pitchFamily="66" charset="0"/>
                  </a:rPr>
                  <a:t>Incidentes</a:t>
                </a:r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31240" y="1827930"/>
                <a:ext cx="1038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Bradley Hand ITC" panose="03070402050302030203" pitchFamily="66" charset="0"/>
                  </a:rPr>
                  <a:t>Geo map</a:t>
                </a:r>
              </a:p>
              <a:p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30210" y="2153353"/>
                <a:ext cx="8834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Bradley Hand ITC" panose="03070402050302030203" pitchFamily="66" charset="0"/>
                  </a:rPr>
                  <a:t>Help</a:t>
                </a:r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1899" y="522047"/>
                <a:ext cx="3614501" cy="1846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260206" y="560672"/>
                <a:ext cx="1515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260206" y="614380"/>
                <a:ext cx="1515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260206" y="658529"/>
                <a:ext cx="1515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260276" y="584735"/>
                <a:ext cx="1515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159953" y="498964"/>
                <a:ext cx="9034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 smtClean="0">
                    <a:latin typeface="Bradley Hand ITC" panose="03070402050302030203" pitchFamily="66" charset="0"/>
                  </a:rPr>
                  <a:t>Olá</a:t>
                </a:r>
                <a:r>
                  <a:rPr lang="en-US" sz="900" dirty="0" smtClean="0">
                    <a:latin typeface="Bradley Hand ITC" panose="03070402050302030203" pitchFamily="66" charset="0"/>
                  </a:rPr>
                  <a:t> User</a:t>
                </a:r>
                <a:endParaRPr lang="pt-BR" sz="1100" dirty="0">
                  <a:latin typeface="Bradley Hand ITC" panose="03070402050302030203" pitchFamily="66" charset="0"/>
                </a:endParaRPr>
              </a:p>
            </p:txBody>
          </p:sp>
          <p:pic>
            <p:nvPicPr>
              <p:cNvPr id="1030" name="Picture 6" descr="Image result for user drawn 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785502" y="540052"/>
                <a:ext cx="147401" cy="147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Image result for grÃ¡ficos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813" y="4839017"/>
              <a:ext cx="2415243" cy="161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 77"/>
            <p:cNvSpPr/>
            <p:nvPr/>
          </p:nvSpPr>
          <p:spPr>
            <a:xfrm>
              <a:off x="1145813" y="4191865"/>
              <a:ext cx="2462245" cy="3051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radley Hand ITC" panose="03070402050302030203" pitchFamily="66" charset="0"/>
                </a:rPr>
                <a:t>Dashboard</a:t>
              </a:r>
              <a:endParaRPr lang="pt-BR" dirty="0">
                <a:solidFill>
                  <a:schemeClr val="tx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106" name="AutoShape 12" descr="Image result for mapa png"/>
          <p:cNvSpPr>
            <a:spLocks noChangeAspect="1" noChangeArrowheads="1"/>
          </p:cNvSpPr>
          <p:nvPr/>
        </p:nvSpPr>
        <p:spPr bwMode="auto">
          <a:xfrm>
            <a:off x="155575" y="-144463"/>
            <a:ext cx="818198" cy="81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Rectangle 115"/>
          <p:cNvSpPr/>
          <p:nvPr/>
        </p:nvSpPr>
        <p:spPr>
          <a:xfrm>
            <a:off x="3639976" y="4285042"/>
            <a:ext cx="3425996" cy="2517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7" name="Group 116"/>
          <p:cNvGrpSpPr/>
          <p:nvPr/>
        </p:nvGrpSpPr>
        <p:grpSpPr>
          <a:xfrm>
            <a:off x="3639976" y="4447870"/>
            <a:ext cx="3156904" cy="2211088"/>
            <a:chOff x="4178808" y="347472"/>
            <a:chExt cx="3922776" cy="3209544"/>
          </a:xfrm>
        </p:grpSpPr>
        <p:sp>
          <p:nvSpPr>
            <p:cNvPr id="120" name="Rectangle 119"/>
            <p:cNvSpPr/>
            <p:nvPr/>
          </p:nvSpPr>
          <p:spPr>
            <a:xfrm>
              <a:off x="4411899" y="522047"/>
              <a:ext cx="3614501" cy="2755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411899" y="706713"/>
              <a:ext cx="809458" cy="257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178808" y="347472"/>
              <a:ext cx="3922776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46581" y="815594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Home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11899" y="1141017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Dashboard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31240" y="1465679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Bradley Hand ITC" panose="03070402050302030203" pitchFamily="66" charset="0"/>
                </a:rPr>
                <a:t>Incidentes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1240" y="1827930"/>
              <a:ext cx="10386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Geo map</a:t>
              </a:r>
            </a:p>
            <a:p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30210" y="2153353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Help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11899" y="522047"/>
              <a:ext cx="3614501" cy="18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260206" y="560672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260206" y="614380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260206" y="658529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260276" y="584735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159953" y="498964"/>
              <a:ext cx="903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latin typeface="Bradley Hand ITC" panose="03070402050302030203" pitchFamily="66" charset="0"/>
                </a:rPr>
                <a:t>Olá</a:t>
              </a:r>
              <a:r>
                <a:rPr lang="en-US" sz="900" dirty="0" smtClean="0">
                  <a:latin typeface="Bradley Hand ITC" panose="03070402050302030203" pitchFamily="66" charset="0"/>
                </a:rPr>
                <a:t> User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pic>
          <p:nvPicPr>
            <p:cNvPr id="134" name="Picture 6" descr="Image result for user drawn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85502" y="540052"/>
              <a:ext cx="147401" cy="14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ectangle 118"/>
          <p:cNvSpPr/>
          <p:nvPr/>
        </p:nvSpPr>
        <p:spPr>
          <a:xfrm>
            <a:off x="4484802" y="4711256"/>
            <a:ext cx="2251573" cy="23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Geo Map</a:t>
            </a:r>
            <a:endParaRPr lang="pt-BR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686" y="5071355"/>
            <a:ext cx="1316603" cy="1316603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7955649" y="4230236"/>
            <a:ext cx="3425996" cy="2517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8" name="Group 137"/>
          <p:cNvGrpSpPr/>
          <p:nvPr/>
        </p:nvGrpSpPr>
        <p:grpSpPr>
          <a:xfrm>
            <a:off x="7955649" y="4393064"/>
            <a:ext cx="3156904" cy="2211088"/>
            <a:chOff x="4178808" y="347472"/>
            <a:chExt cx="3922776" cy="3209544"/>
          </a:xfrm>
        </p:grpSpPr>
        <p:sp>
          <p:nvSpPr>
            <p:cNvPr id="139" name="Rectangle 138"/>
            <p:cNvSpPr/>
            <p:nvPr/>
          </p:nvSpPr>
          <p:spPr>
            <a:xfrm>
              <a:off x="4411899" y="522047"/>
              <a:ext cx="3614501" cy="2755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411899" y="706713"/>
              <a:ext cx="809458" cy="257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178808" y="347472"/>
              <a:ext cx="3922776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446581" y="815594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Home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11899" y="1141017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Dashboard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431240" y="1465679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Bradley Hand ITC" panose="03070402050302030203" pitchFamily="66" charset="0"/>
                </a:rPr>
                <a:t>Incidentes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1240" y="1827930"/>
              <a:ext cx="10386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Geo map</a:t>
              </a:r>
            </a:p>
            <a:p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30210" y="2153353"/>
              <a:ext cx="883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adley Hand ITC" panose="03070402050302030203" pitchFamily="66" charset="0"/>
                </a:rPr>
                <a:t>Help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411899" y="522047"/>
              <a:ext cx="3614501" cy="184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260206" y="560672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260206" y="614380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260206" y="658529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260276" y="584735"/>
              <a:ext cx="151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159953" y="498964"/>
              <a:ext cx="903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latin typeface="Bradley Hand ITC" panose="03070402050302030203" pitchFamily="66" charset="0"/>
                </a:rPr>
                <a:t>Olá</a:t>
              </a:r>
              <a:r>
                <a:rPr lang="en-US" sz="900" dirty="0" smtClean="0">
                  <a:latin typeface="Bradley Hand ITC" panose="03070402050302030203" pitchFamily="66" charset="0"/>
                </a:rPr>
                <a:t> User</a:t>
              </a:r>
              <a:endParaRPr lang="pt-BR" sz="1100" dirty="0">
                <a:latin typeface="Bradley Hand ITC" panose="03070402050302030203" pitchFamily="66" charset="0"/>
              </a:endParaRPr>
            </a:p>
          </p:txBody>
        </p:sp>
        <p:pic>
          <p:nvPicPr>
            <p:cNvPr id="153" name="Picture 6" descr="Image result for user drawn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85502" y="540052"/>
              <a:ext cx="147401" cy="14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4" name="Rectangle 153"/>
          <p:cNvSpPr/>
          <p:nvPr/>
        </p:nvSpPr>
        <p:spPr>
          <a:xfrm>
            <a:off x="8800475" y="4656450"/>
            <a:ext cx="2251573" cy="23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Help</a:t>
            </a:r>
            <a:endParaRPr lang="pt-BR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8" name="AutoShape 14" descr="Image result for png h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0272" y="4977741"/>
            <a:ext cx="1353232" cy="135323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21940" y="76382"/>
            <a:ext cx="2959749" cy="7723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Para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acesso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Sistema o </a:t>
            </a:r>
          </a:p>
          <a:p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deverá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autenticado</a:t>
            </a:r>
            <a:r>
              <a:rPr lang="en-US" sz="1200" dirty="0"/>
              <a:t>.</a:t>
            </a:r>
            <a:endParaRPr lang="pt-BR" sz="1200" dirty="0"/>
          </a:p>
          <a:p>
            <a:pPr algn="ctr"/>
            <a:endParaRPr lang="pt-BR" sz="1200" dirty="0"/>
          </a:p>
        </p:txBody>
      </p:sp>
      <p:sp>
        <p:nvSpPr>
          <p:cNvPr id="3" name="Rectangular Callout 2"/>
          <p:cNvSpPr/>
          <p:nvPr/>
        </p:nvSpPr>
        <p:spPr>
          <a:xfrm>
            <a:off x="3514156" y="113752"/>
            <a:ext cx="3551815" cy="70094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Após</a:t>
            </a:r>
            <a:r>
              <a:rPr lang="en-US" sz="1200" dirty="0"/>
              <a:t> a </a:t>
            </a:r>
            <a:r>
              <a:rPr lang="en-US" sz="1200" dirty="0" err="1"/>
              <a:t>autenticação</a:t>
            </a:r>
            <a:r>
              <a:rPr lang="en-US" sz="1200" dirty="0"/>
              <a:t>, </a:t>
            </a:r>
            <a:r>
              <a:rPr lang="en-US" sz="1200" dirty="0" err="1"/>
              <a:t>será</a:t>
            </a:r>
            <a:r>
              <a:rPr lang="en-US" sz="1200" dirty="0"/>
              <a:t>  </a:t>
            </a:r>
            <a:r>
              <a:rPr lang="en-US" sz="1200" dirty="0" err="1"/>
              <a:t>aberta</a:t>
            </a:r>
            <a:r>
              <a:rPr lang="en-US" sz="1200" dirty="0"/>
              <a:t> a </a:t>
            </a:r>
            <a:r>
              <a:rPr lang="en-US" sz="1200" dirty="0" err="1"/>
              <a:t>visão</a:t>
            </a:r>
            <a:r>
              <a:rPr lang="en-US" sz="1200" dirty="0"/>
              <a:t> Home</a:t>
            </a:r>
          </a:p>
          <a:p>
            <a:r>
              <a:rPr lang="en-US" sz="1200" dirty="0"/>
              <a:t>Com </a:t>
            </a:r>
            <a:r>
              <a:rPr lang="en-US" sz="1200" dirty="0" err="1"/>
              <a:t>os</a:t>
            </a:r>
            <a:r>
              <a:rPr lang="en-US" sz="1200" dirty="0"/>
              <a:t> links de </a:t>
            </a:r>
            <a:r>
              <a:rPr lang="en-US" sz="1200" dirty="0" err="1"/>
              <a:t>acesso</a:t>
            </a:r>
            <a:r>
              <a:rPr lang="en-US" sz="1200" dirty="0"/>
              <a:t> as </a:t>
            </a:r>
            <a:r>
              <a:rPr lang="en-US" sz="1200" dirty="0" err="1"/>
              <a:t>demais</a:t>
            </a:r>
            <a:r>
              <a:rPr lang="en-US" sz="1200" dirty="0"/>
              <a:t> </a:t>
            </a:r>
            <a:r>
              <a:rPr lang="en-US" sz="1200" dirty="0" err="1" smtClean="0"/>
              <a:t>funcionalidades</a:t>
            </a:r>
            <a:r>
              <a:rPr lang="en-US" sz="1200" dirty="0" smtClean="0"/>
              <a:t> do </a:t>
            </a:r>
            <a:r>
              <a:rPr lang="en-US" sz="1200" dirty="0" err="1" smtClean="0"/>
              <a:t>sistema</a:t>
            </a:r>
            <a:r>
              <a:rPr lang="en-US" sz="1200" dirty="0" smtClean="0"/>
              <a:t>.</a:t>
            </a:r>
            <a:endParaRPr lang="pt-BR" sz="1200" dirty="0"/>
          </a:p>
        </p:txBody>
      </p:sp>
      <p:sp>
        <p:nvSpPr>
          <p:cNvPr id="4" name="Rectangular Callout 3"/>
          <p:cNvSpPr/>
          <p:nvPr/>
        </p:nvSpPr>
        <p:spPr>
          <a:xfrm>
            <a:off x="7871589" y="113752"/>
            <a:ext cx="3510055" cy="64929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no link </a:t>
            </a:r>
            <a:r>
              <a:rPr lang="en-US" sz="1200" dirty="0" err="1"/>
              <a:t>incidentes</a:t>
            </a:r>
            <a:r>
              <a:rPr lang="en-US" sz="1200" dirty="0"/>
              <a:t>, </a:t>
            </a:r>
            <a:r>
              <a:rPr lang="en-US" sz="1200" dirty="0" err="1"/>
              <a:t>serão</a:t>
            </a:r>
            <a:r>
              <a:rPr lang="en-US" sz="1200" dirty="0"/>
              <a:t> </a:t>
            </a:r>
            <a:r>
              <a:rPr lang="en-US" sz="1200" dirty="0" err="1"/>
              <a:t>listados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incidentes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vinculados</a:t>
            </a:r>
            <a:r>
              <a:rPr lang="en-US" sz="1200" dirty="0" smtClean="0"/>
              <a:t> </a:t>
            </a:r>
            <a:r>
              <a:rPr lang="en-US" sz="1200" dirty="0"/>
              <a:t>para </a:t>
            </a:r>
            <a:r>
              <a:rPr lang="en-US" sz="1200" dirty="0" err="1"/>
              <a:t>aquele</a:t>
            </a:r>
            <a:r>
              <a:rPr lang="en-US" sz="1200" dirty="0"/>
              <a:t> </a:t>
            </a:r>
            <a:r>
              <a:rPr lang="en-US" sz="1200" dirty="0" err="1"/>
              <a:t>determinado</a:t>
            </a:r>
            <a:r>
              <a:rPr lang="en-US" sz="1200" dirty="0"/>
              <a:t> </a:t>
            </a:r>
            <a:r>
              <a:rPr lang="en-US" sz="1200" dirty="0" err="1" smtClean="0"/>
              <a:t>usuário</a:t>
            </a:r>
            <a:r>
              <a:rPr lang="en-US" sz="1200" dirty="0" smtClean="0"/>
              <a:t>.</a:t>
            </a:r>
            <a:endParaRPr lang="pt-BR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221940" y="3477313"/>
            <a:ext cx="2959749" cy="7198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clicar</a:t>
            </a:r>
            <a:r>
              <a:rPr lang="en-US" sz="1200" dirty="0" smtClean="0"/>
              <a:t> no link dashboard,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exebido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gráficos</a:t>
            </a:r>
            <a:r>
              <a:rPr lang="en-US" sz="1200" dirty="0" smtClean="0"/>
              <a:t> </a:t>
            </a:r>
            <a:r>
              <a:rPr lang="en-US" sz="1200" dirty="0" err="1" smtClean="0"/>
              <a:t>referente</a:t>
            </a:r>
            <a:r>
              <a:rPr lang="en-US" sz="1200" dirty="0" smtClean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uso</a:t>
            </a:r>
            <a:r>
              <a:rPr lang="en-US" sz="1200" dirty="0"/>
              <a:t> dos </a:t>
            </a:r>
            <a:r>
              <a:rPr lang="en-US" sz="1200" dirty="0" smtClean="0"/>
              <a:t>components dos </a:t>
            </a:r>
            <a:r>
              <a:rPr lang="en-US" sz="1200" dirty="0" err="1" smtClean="0"/>
              <a:t>caixas</a:t>
            </a:r>
            <a:r>
              <a:rPr lang="en-US" sz="1200" dirty="0" smtClean="0"/>
              <a:t> </a:t>
            </a:r>
            <a:r>
              <a:rPr lang="en-US" sz="1200" dirty="0" err="1" smtClean="0"/>
              <a:t>eletrônicos</a:t>
            </a:r>
            <a:r>
              <a:rPr lang="en-US" sz="1200" dirty="0"/>
              <a:t>.</a:t>
            </a:r>
            <a:endParaRPr lang="pt-BR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3639976" y="3470332"/>
            <a:ext cx="3425995" cy="6939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clicar</a:t>
            </a:r>
            <a:r>
              <a:rPr lang="en-US" sz="1200" dirty="0" smtClean="0"/>
              <a:t> no link  </a:t>
            </a:r>
            <a:r>
              <a:rPr lang="en-US" sz="1200" dirty="0"/>
              <a:t>Geo Map,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exibido</a:t>
            </a:r>
            <a:r>
              <a:rPr lang="en-US" sz="1200" dirty="0" smtClean="0"/>
              <a:t> </a:t>
            </a:r>
            <a:r>
              <a:rPr lang="en-US" sz="1200" dirty="0" err="1"/>
              <a:t>todos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incidentes</a:t>
            </a:r>
            <a:r>
              <a:rPr lang="en-US" sz="1200" dirty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/>
              <a:t>localidade</a:t>
            </a:r>
            <a:r>
              <a:rPr lang="en-US" sz="1200" dirty="0"/>
              <a:t>, </a:t>
            </a:r>
            <a:r>
              <a:rPr lang="en-US" sz="1200" dirty="0" err="1"/>
              <a:t>em</a:t>
            </a:r>
            <a:r>
              <a:rPr lang="en-US" sz="1200" dirty="0"/>
              <a:t> um </a:t>
            </a:r>
            <a:r>
              <a:rPr lang="en-US" sz="1200" dirty="0" err="1"/>
              <a:t>mapa</a:t>
            </a:r>
            <a:r>
              <a:rPr lang="en-US" sz="1200" dirty="0"/>
              <a:t>.</a:t>
            </a:r>
            <a:endParaRPr lang="pt-BR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7955648" y="3496204"/>
            <a:ext cx="3425995" cy="64306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clicar</a:t>
            </a:r>
            <a:r>
              <a:rPr lang="en-US" sz="1200" dirty="0" smtClean="0"/>
              <a:t> no link help </a:t>
            </a:r>
            <a:r>
              <a:rPr lang="en-US" sz="1200" dirty="0" err="1"/>
              <a:t>visão</a:t>
            </a:r>
            <a:r>
              <a:rPr lang="en-US" sz="1200" dirty="0"/>
              <a:t> help,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exibido</a:t>
            </a:r>
            <a:r>
              <a:rPr lang="en-US" sz="1200" dirty="0" smtClean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 smtClean="0"/>
              <a:t>página</a:t>
            </a:r>
            <a:r>
              <a:rPr lang="en-US" sz="1200" dirty="0" smtClean="0"/>
              <a:t> </a:t>
            </a:r>
            <a:r>
              <a:rPr lang="en-US" sz="1200" dirty="0"/>
              <a:t>de </a:t>
            </a:r>
            <a:r>
              <a:rPr lang="en-US" sz="1200" dirty="0" err="1"/>
              <a:t>ajuda</a:t>
            </a:r>
            <a:r>
              <a:rPr lang="en-US" sz="1200" dirty="0"/>
              <a:t> </a:t>
            </a:r>
            <a:r>
              <a:rPr lang="en-US" sz="1200" dirty="0" smtClean="0"/>
              <a:t>para </a:t>
            </a:r>
            <a:r>
              <a:rPr lang="en-US" sz="1200" dirty="0" err="1"/>
              <a:t>diversos</a:t>
            </a:r>
            <a:r>
              <a:rPr lang="en-US" sz="1200" dirty="0"/>
              <a:t> </a:t>
            </a:r>
            <a:r>
              <a:rPr lang="en-US" sz="1200" dirty="0" err="1"/>
              <a:t>temas</a:t>
            </a:r>
            <a:r>
              <a:rPr lang="en-US" sz="1200" dirty="0"/>
              <a:t> </a:t>
            </a:r>
            <a:r>
              <a:rPr lang="en-US" sz="1200" dirty="0" err="1"/>
              <a:t>referente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smtClean="0"/>
              <a:t>sistema</a:t>
            </a:r>
            <a:r>
              <a:rPr lang="en-US" sz="1200" dirty="0"/>
              <a:t>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116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5" ma:contentTypeDescription="Crie um novo documento." ma:contentTypeScope="" ma:versionID="7a35c2dbb781a0f0d10eced60772e7a6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fcbbd0948a3a95004be1ab30617edaac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1E5ACA-B653-4932-AEBE-ED07CAF9313A}"/>
</file>

<file path=customXml/itemProps2.xml><?xml version="1.0" encoding="utf-8"?>
<ds:datastoreItem xmlns:ds="http://schemas.openxmlformats.org/officeDocument/2006/customXml" ds:itemID="{E2F09720-42D2-41AF-9745-4B03F1E5622D}"/>
</file>

<file path=customXml/itemProps3.xml><?xml version="1.0" encoding="utf-8"?>
<ds:datastoreItem xmlns:ds="http://schemas.openxmlformats.org/officeDocument/2006/customXml" ds:itemID="{13F8BE41-5842-4F47-B6B5-94A7866E4AC1}"/>
</file>

<file path=docProps/app.xml><?xml version="1.0" encoding="utf-8"?>
<Properties xmlns="http://schemas.openxmlformats.org/officeDocument/2006/extended-properties" xmlns:vt="http://schemas.openxmlformats.org/officeDocument/2006/docPropsVTypes">
  <Template>PwC</Template>
  <TotalTime>3563</TotalTime>
  <Words>158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Chiller</vt:lpstr>
      <vt:lpstr>Office Theme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Gregorio</dc:creator>
  <cp:lastModifiedBy>Rodolfo Gregorio</cp:lastModifiedBy>
  <cp:revision>30</cp:revision>
  <dcterms:created xsi:type="dcterms:W3CDTF">2019-03-11T21:30:00Z</dcterms:created>
  <dcterms:modified xsi:type="dcterms:W3CDTF">2019-03-16T18:27:02Z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2</vt:lpwstr>
  </property>
  <property fmtid="{D5CDD505-2E9C-101B-9397-08002B2CF9AE}" pid="3" name="SSDCxCLASSFICATION_USER">
    <vt:lpwstr>SOACAT\500765</vt:lpwstr>
  </property>
  <property fmtid="{D5CDD505-2E9C-101B-9397-08002B2CF9AE}" pid="4" name="SSDCxCLASSFICATION_DATE">
    <vt:lpwstr>13/03/2019 09:24:14</vt:lpwstr>
  </property>
  <property fmtid="{D5CDD505-2E9C-101B-9397-08002B2CF9AE}" pid="5" name="SSDCxCLASSFICATION_GUID">
    <vt:lpwstr>348F874B26C9481AD23836BEAEB54DB9</vt:lpwstr>
  </property>
  <property fmtid="{D5CDD505-2E9C-101B-9397-08002B2CF9AE}" pid="6" name="SSDCxCLASSFICATION_LANG">
    <vt:lpwstr>pt</vt:lpwstr>
  </property>
  <property fmtid="{D5CDD505-2E9C-101B-9397-08002B2CF9AE}" pid="7" name="ContentTypeId">
    <vt:lpwstr>0x010100F3CC155F2FBB72499B499F746BE7ADCD</vt:lpwstr>
  </property>
</Properties>
</file>