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85" r:id="rId9"/>
    <p:sldId id="286" r:id="rId10"/>
    <p:sldId id="287" r:id="rId11"/>
    <p:sldId id="289" r:id="rId12"/>
  </p:sldIdLst>
  <p:sldSz cx="9144000" cy="5143500" type="screen16x9"/>
  <p:notesSz cx="6858000" cy="9144000"/>
  <p:embeddedFontLs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  <p:embeddedFont>
      <p:font typeface="Papyrus" panose="03070502060502030205" pitchFamily="66" charset="0"/>
      <p:regular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FF5D04-ACAD-4987-AABB-F5B7CD0A74AF}">
  <a:tblStyle styleId="{5EFF5D04-ACAD-4987-AABB-F5B7CD0A74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1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34929" y="1778161"/>
            <a:ext cx="721600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 smtClean="0"/>
              <a:t>Pesquisa</a:t>
            </a:r>
            <a:r>
              <a:rPr lang="en-US" sz="5400" b="1" dirty="0" smtClean="0"/>
              <a:t> e </a:t>
            </a:r>
            <a:r>
              <a:rPr lang="en-US" sz="5400" b="1" dirty="0" err="1"/>
              <a:t>I</a:t>
            </a:r>
            <a:r>
              <a:rPr lang="en-US" sz="5400" b="1" dirty="0" err="1" smtClean="0"/>
              <a:t>novação</a:t>
            </a:r>
            <a:endParaRPr sz="5400" b="1" dirty="0"/>
          </a:p>
        </p:txBody>
      </p:sp>
      <p:sp>
        <p:nvSpPr>
          <p:cNvPr id="3" name="Google Shape;337;p11"/>
          <p:cNvSpPr txBox="1">
            <a:spLocks/>
          </p:cNvSpPr>
          <p:nvPr/>
        </p:nvSpPr>
        <p:spPr>
          <a:xfrm>
            <a:off x="1301764" y="2655372"/>
            <a:ext cx="721600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b="1" dirty="0" smtClean="0"/>
              <a:t>Sprint 01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359;p14"/>
          <p:cNvSpPr txBox="1">
            <a:spLocks/>
          </p:cNvSpPr>
          <p:nvPr/>
        </p:nvSpPr>
        <p:spPr>
          <a:xfrm>
            <a:off x="3725031" y="313826"/>
            <a:ext cx="6413267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/>
              <a:t>Storyboard</a:t>
            </a:r>
            <a:endParaRPr lang="pt-B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2" y="942336"/>
            <a:ext cx="7276731" cy="4093161"/>
          </a:xfrm>
          <a:prstGeom prst="rect">
            <a:avLst/>
          </a:prstGeom>
          <a:ln w="19050">
            <a:solidFill>
              <a:schemeClr val="bg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6085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5" y="1417058"/>
            <a:ext cx="8276793" cy="360770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3893707" y="464746"/>
            <a:ext cx="6413267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/>
              <a:t>Planner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301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3558801" y="791998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96836" y="1756894"/>
            <a:ext cx="6067769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Ana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Carolina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Martinz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	RGM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01182002</a:t>
            </a:r>
          </a:p>
          <a:p>
            <a:pPr lvl="0">
              <a:spcBef>
                <a:spcPts val="600"/>
              </a:spcBef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err="1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Cristielen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Oliveira de Barros 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	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01182006</a:t>
            </a:r>
          </a:p>
          <a:p>
            <a:pPr lvl="0">
              <a:spcBef>
                <a:spcPts val="600"/>
              </a:spcBef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Rodolfo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Gregório Alves de Lima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01182074</a:t>
            </a:r>
          </a:p>
          <a:p>
            <a:pPr lvl="0">
              <a:spcBef>
                <a:spcPts val="600"/>
              </a:spcBef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Victor Ferreira                              	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01182104</a:t>
            </a:r>
          </a:p>
          <a:p>
            <a:pPr lvl="0">
              <a:spcBef>
                <a:spcPts val="600"/>
              </a:spcBef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Nome: </a:t>
            </a:r>
            <a:r>
              <a:rPr lang="pt-BR" b="1" dirty="0" err="1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Wender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Augusto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Ramos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	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RGM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01182056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58" y="1331649"/>
            <a:ext cx="6915127" cy="3597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/>
            </a:solidFill>
            <a:prstDash val="sysDash"/>
          </a:ln>
        </p:spPr>
      </p:pic>
      <p:sp>
        <p:nvSpPr>
          <p:cNvPr id="10" name="Google Shape;359;p14"/>
          <p:cNvSpPr txBox="1">
            <a:spLocks/>
          </p:cNvSpPr>
          <p:nvPr/>
        </p:nvSpPr>
        <p:spPr>
          <a:xfrm>
            <a:off x="2739612" y="614427"/>
            <a:ext cx="5481110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smtClean="0"/>
              <a:t>Plano de respostas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777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831977" y="2015323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   </a:t>
            </a:r>
            <a:r>
              <a:rPr lang="en" sz="5400" b="1" dirty="0" smtClean="0"/>
              <a:t>Projeto AccessBank</a:t>
            </a:r>
            <a:endParaRPr sz="5400" b="1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313281" y="2909976"/>
            <a:ext cx="4165892" cy="71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 smtClean="0"/>
              <a:t>Bancking</a:t>
            </a:r>
            <a:r>
              <a:rPr lang="en-US" sz="2400" b="1" dirty="0" smtClean="0"/>
              <a:t> Technologies</a:t>
            </a:r>
            <a:endParaRPr sz="2400"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9" y="630314"/>
            <a:ext cx="1844598" cy="1633492"/>
          </a:xfrm>
          <a:prstGeom prst="hexagon">
            <a:avLst>
              <a:gd name="adj" fmla="val 28393"/>
              <a:gd name="vf" fmla="val 11547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45;p24"/>
          <p:cNvSpPr/>
          <p:nvPr/>
        </p:nvSpPr>
        <p:spPr>
          <a:xfrm>
            <a:off x="2505225" y="2868058"/>
            <a:ext cx="3124463" cy="191494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05225" y="26098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Sobre o projeto</a:t>
            </a:r>
            <a:endParaRPr b="1"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598420" y="1495124"/>
            <a:ext cx="51892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</a:t>
            </a:r>
            <a:r>
              <a:rPr lang="en-US" dirty="0" err="1" smtClean="0"/>
              <a:t>onitoramento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eletrônicos</a:t>
            </a:r>
            <a:r>
              <a:rPr lang="en-US" dirty="0" smtClean="0"/>
              <a:t>, </a:t>
            </a:r>
            <a:r>
              <a:rPr lang="en-US" dirty="0" err="1" smtClean="0"/>
              <a:t>visando</a:t>
            </a:r>
            <a:r>
              <a:rPr lang="en-US" dirty="0" smtClean="0"/>
              <a:t> a </a:t>
            </a:r>
            <a:r>
              <a:rPr lang="en-US" dirty="0" err="1" smtClean="0"/>
              <a:t>antecipação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e </a:t>
            </a:r>
            <a:r>
              <a:rPr lang="en-US" dirty="0" err="1" smtClean="0"/>
              <a:t>incidentes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93395" y="1720903"/>
            <a:ext cx="1830705" cy="16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Google Shape;359;p14"/>
          <p:cNvSpPr txBox="1">
            <a:spLocks/>
          </p:cNvSpPr>
          <p:nvPr/>
        </p:nvSpPr>
        <p:spPr>
          <a:xfrm>
            <a:off x="2598420" y="2521994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smtClean="0"/>
              <a:t>Inovação:  </a:t>
            </a:r>
            <a:r>
              <a:rPr lang="pt-BR" b="1" dirty="0" err="1" smtClean="0"/>
              <a:t>Geolozalização</a:t>
            </a:r>
            <a:endParaRPr lang="pt-BR" b="1" dirty="0"/>
          </a:p>
        </p:txBody>
      </p:sp>
      <p:sp>
        <p:nvSpPr>
          <p:cNvPr id="6" name="Google Shape;360;p14"/>
          <p:cNvSpPr txBox="1">
            <a:spLocks/>
          </p:cNvSpPr>
          <p:nvPr/>
        </p:nvSpPr>
        <p:spPr>
          <a:xfrm>
            <a:off x="2541120" y="3757747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pt-BR" dirty="0" err="1" smtClean="0"/>
              <a:t>Lozalização</a:t>
            </a:r>
            <a:r>
              <a:rPr lang="pt-BR" dirty="0" smtClean="0"/>
              <a:t> geográfica dos incidentes </a:t>
            </a:r>
            <a:r>
              <a:rPr lang="pt-BR" dirty="0" err="1" smtClean="0"/>
              <a:t>indentificados</a:t>
            </a:r>
            <a:r>
              <a:rPr lang="pt-BR" dirty="0" smtClean="0"/>
              <a:t>, para uma maior agilidade e uma correção precisa.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08" y="2481327"/>
            <a:ext cx="1060721" cy="11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38861"/>
            <a:ext cx="5935980" cy="4225614"/>
          </a:xfrm>
          <a:prstGeom prst="rect">
            <a:avLst/>
          </a:prstGeom>
          <a:ln w="19050">
            <a:solidFill>
              <a:schemeClr val="bg1"/>
            </a:solidFill>
            <a:prstDash val="sysDash"/>
          </a:ln>
        </p:spPr>
      </p:pic>
      <p:sp>
        <p:nvSpPr>
          <p:cNvPr id="10" name="Google Shape;359;p14"/>
          <p:cNvSpPr txBox="1">
            <a:spLocks/>
          </p:cNvSpPr>
          <p:nvPr/>
        </p:nvSpPr>
        <p:spPr>
          <a:xfrm>
            <a:off x="3671767" y="241564"/>
            <a:ext cx="2164080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err="1" smtClean="0"/>
              <a:t>Canvas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898560" y="287800"/>
            <a:ext cx="338032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User Story</a:t>
            </a:r>
            <a:endParaRPr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44" y="870012"/>
            <a:ext cx="2057885" cy="227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432341">
            <a:off x="1855348" y="1424764"/>
            <a:ext cx="19608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 cliente </a:t>
            </a:r>
            <a:endParaRPr lang="pt-BR" sz="1200" i="1" dirty="0" smtClean="0">
              <a:latin typeface="Papyrus" panose="03070502060502030205" pitchFamily="66" charset="0"/>
            </a:endParaRPr>
          </a:p>
          <a:p>
            <a:r>
              <a:rPr lang="pt-BR" sz="1200" i="1" dirty="0" smtClean="0">
                <a:latin typeface="Papyrus" panose="03070502060502030205" pitchFamily="66" charset="0"/>
              </a:rPr>
              <a:t>preciso</a:t>
            </a:r>
            <a:r>
              <a:rPr lang="pt-BR" sz="1200" i="1" dirty="0">
                <a:latin typeface="Papyrus" panose="03070502060502030205" pitchFamily="66" charset="0"/>
              </a:rPr>
              <a:t> </a:t>
            </a:r>
            <a:r>
              <a:rPr lang="pt-BR" sz="1200" i="1" dirty="0" smtClean="0">
                <a:latin typeface="Papyrus" panose="03070502060502030205" pitchFamily="66" charset="0"/>
              </a:rPr>
              <a:t>que a</a:t>
            </a:r>
          </a:p>
          <a:p>
            <a:r>
              <a:rPr lang="pt-BR" sz="1200" i="1" dirty="0" smtClean="0">
                <a:latin typeface="Papyrus" panose="03070502060502030205" pitchFamily="66" charset="0"/>
              </a:rPr>
              <a:t>monitoração</a:t>
            </a:r>
            <a:r>
              <a:rPr lang="pt-BR" sz="1200" i="1" dirty="0">
                <a:latin typeface="Papyrus" panose="03070502060502030205" pitchFamily="66" charset="0"/>
              </a:rPr>
              <a:t> seja feita 24 </a:t>
            </a:r>
            <a:r>
              <a:rPr lang="pt-BR" sz="1200" i="1" dirty="0" smtClean="0">
                <a:latin typeface="Papyrus" panose="03070502060502030205" pitchFamily="66" charset="0"/>
              </a:rPr>
              <a:t>horas</a:t>
            </a:r>
          </a:p>
          <a:p>
            <a:r>
              <a:rPr lang="pt-BR" sz="1200" i="1" dirty="0" smtClean="0">
                <a:latin typeface="Papyrus" panose="03070502060502030205" pitchFamily="66" charset="0"/>
              </a:rPr>
              <a:t>por</a:t>
            </a:r>
            <a:r>
              <a:rPr lang="pt-BR" sz="1200" i="1" dirty="0">
                <a:latin typeface="Papyrus" panose="03070502060502030205" pitchFamily="66" charset="0"/>
              </a:rPr>
              <a:t> dia para maior </a:t>
            </a:r>
            <a:endParaRPr lang="pt-BR" sz="1200" i="1" dirty="0" smtClean="0">
              <a:latin typeface="Papyrus" panose="03070502060502030205" pitchFamily="66" charset="0"/>
            </a:endParaRPr>
          </a:p>
          <a:p>
            <a:r>
              <a:rPr lang="pt-BR" sz="1200" i="1" dirty="0" smtClean="0">
                <a:latin typeface="Papyrus" panose="03070502060502030205" pitchFamily="66" charset="0"/>
              </a:rPr>
              <a:t>segurança</a:t>
            </a:r>
            <a:r>
              <a:rPr lang="pt-BR" sz="1200" i="1" dirty="0">
                <a:latin typeface="Papyrus" panose="03070502060502030205" pitchFamily="66" charset="0"/>
              </a:rPr>
              <a:t> do sistema.</a:t>
            </a:r>
            <a:r>
              <a:rPr lang="pt-BR" dirty="0">
                <a:latin typeface="Papyrus" panose="03070502060502030205" pitchFamily="66" charset="0"/>
              </a:rPr>
              <a:t> 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37" y="1075678"/>
            <a:ext cx="2057885" cy="2277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433104">
            <a:off x="3811957" y="1598885"/>
            <a:ext cx="19608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 cliente gostaria que os alertas fossem enviados para minha empresa através de mensagens via e-mail, para nossa ciência dos acontecimentos. .</a:t>
            </a:r>
            <a:r>
              <a:rPr lang="pt-BR" dirty="0" smtClean="0">
                <a:latin typeface="Papyrus" panose="03070502060502030205" pitchFamily="66" charset="0"/>
              </a:rPr>
              <a:t> 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29" y="755546"/>
            <a:ext cx="2057885" cy="2277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1432341">
            <a:off x="5907540" y="1371085"/>
            <a:ext cx="19608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 cliente preciso que os alertas me informem onde se encontra o erro, para nossa equipe reverter. </a:t>
            </a:r>
            <a:r>
              <a:rPr lang="pt-BR" dirty="0">
                <a:latin typeface="Papyrus" panose="03070502060502030205" pitchFamily="66" charset="0"/>
              </a:rPr>
              <a:t> 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2516460"/>
            <a:ext cx="2057885" cy="22775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21372795">
            <a:off x="674617" y="3159530"/>
            <a:ext cx="1960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 cliente também necessito que o serviço me avise sobre qual localidade está a agência com erro, através da </a:t>
            </a:r>
            <a:r>
              <a:rPr lang="pt-BR" sz="1200" i="1" dirty="0" err="1">
                <a:latin typeface="Papyrus" panose="03070502060502030205" pitchFamily="66" charset="0"/>
              </a:rPr>
              <a:t>geolocalização</a:t>
            </a:r>
            <a:r>
              <a:rPr lang="pt-BR" sz="1200" i="1" dirty="0">
                <a:latin typeface="Papyrus" panose="03070502060502030205" pitchFamily="66" charset="0"/>
              </a:rPr>
              <a:t>. 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38" y="2876844"/>
            <a:ext cx="2057885" cy="22775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1433104">
            <a:off x="3207776" y="3326613"/>
            <a:ext cx="1960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 cliente necessito que todo o processo de monitoramento seja acompanhado com gráficos e medias, para maior visibilidade dos acontecimentos. </a:t>
            </a:r>
            <a:endParaRPr lang="pt-BR" dirty="0">
              <a:latin typeface="Papyrus" panose="03070502060502030205" pitchFamily="66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99" y="2776063"/>
            <a:ext cx="2057885" cy="22775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432341">
            <a:off x="5640139" y="3391712"/>
            <a:ext cx="19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Papyrus" panose="03070502060502030205" pitchFamily="66" charset="0"/>
              </a:rPr>
              <a:t>Como cliente preciso que os eventos tenham uma plataforma web para ser consultada. </a:t>
            </a:r>
            <a:r>
              <a:rPr lang="pt-BR" dirty="0">
                <a:latin typeface="Papyrus" panose="03070502060502030205" pitchFamily="66" charset="0"/>
              </a:rPr>
              <a:t> </a:t>
            </a:r>
            <a:endParaRPr lang="pt-BR" dirty="0">
              <a:latin typeface="Papyrus" panose="03070502060502030205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8" y="876860"/>
            <a:ext cx="7232723" cy="4087615"/>
          </a:xfrm>
          <a:prstGeom prst="rect">
            <a:avLst/>
          </a:prstGeom>
          <a:ln w="9525">
            <a:solidFill>
              <a:schemeClr val="tx1"/>
            </a:solidFill>
            <a:prstDash val="sysDash"/>
          </a:ln>
        </p:spPr>
      </p:pic>
      <p:sp>
        <p:nvSpPr>
          <p:cNvPr id="13" name="Google Shape;359;p14"/>
          <p:cNvSpPr txBox="1">
            <a:spLocks/>
          </p:cNvSpPr>
          <p:nvPr/>
        </p:nvSpPr>
        <p:spPr>
          <a:xfrm>
            <a:off x="2570934" y="438553"/>
            <a:ext cx="6413267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err="1" smtClean="0"/>
              <a:t>Requisitos</a:t>
            </a:r>
            <a:r>
              <a:rPr lang="en-US" b="1" dirty="0" smtClean="0"/>
              <a:t> </a:t>
            </a:r>
            <a:r>
              <a:rPr lang="en-US" b="1" dirty="0" err="1" smtClean="0"/>
              <a:t>Funcionais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48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7" y="1911793"/>
            <a:ext cx="8842159" cy="145284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1967252" y="846926"/>
            <a:ext cx="6413267" cy="49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err="1" smtClean="0"/>
              <a:t>Requisitos</a:t>
            </a:r>
            <a:r>
              <a:rPr lang="en-US" b="1" dirty="0" smtClean="0"/>
              <a:t>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Funcionais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87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5" ma:contentTypeDescription="Crie um novo documento." ma:contentTypeScope="" ma:versionID="7a35c2dbb781a0f0d10eced60772e7a6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fcbbd0948a3a95004be1ab30617edaac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14107D-9722-414B-B660-504321140CA5}"/>
</file>

<file path=customXml/itemProps2.xml><?xml version="1.0" encoding="utf-8"?>
<ds:datastoreItem xmlns:ds="http://schemas.openxmlformats.org/officeDocument/2006/customXml" ds:itemID="{187D6CB3-4D3B-4FCA-BCF0-907FF363E3F3}"/>
</file>

<file path=customXml/itemProps3.xml><?xml version="1.0" encoding="utf-8"?>
<ds:datastoreItem xmlns:ds="http://schemas.openxmlformats.org/officeDocument/2006/customXml" ds:itemID="{6091D38D-4BA9-464A-BD21-FB55018B7320}"/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179</Words>
  <Application>Microsoft Office PowerPoint</Application>
  <PresentationFormat>On-screen Show (16:9)</PresentationFormat>
  <Paragraphs>41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Muli</vt:lpstr>
      <vt:lpstr>Nixie One</vt:lpstr>
      <vt:lpstr>Arial</vt:lpstr>
      <vt:lpstr>Papyrus</vt:lpstr>
      <vt:lpstr>Helvetica Neue</vt:lpstr>
      <vt:lpstr>Imogen template</vt:lpstr>
      <vt:lpstr>Pesquisa e Inovação</vt:lpstr>
      <vt:lpstr>Team</vt:lpstr>
      <vt:lpstr>PowerPoint Presentation</vt:lpstr>
      <vt:lpstr>   Projeto AccessBank</vt:lpstr>
      <vt:lpstr>Sobre o projeto</vt:lpstr>
      <vt:lpstr>PowerPoint Presentation</vt:lpstr>
      <vt:lpstr>User Story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Rodolfo Gregorio</dc:creator>
  <cp:lastModifiedBy>Rodolfo Gregorio</cp:lastModifiedBy>
  <cp:revision>32</cp:revision>
  <dcterms:modified xsi:type="dcterms:W3CDTF">2019-03-16T19:19:50Z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0x010100F3CC155F2FBB72499B499F746BE7ADCD</vt:lpwstr>
  </property>
</Properties>
</file>