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3BC0B-5B2A-4591-B6ED-2F4EAE9DD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8A4251-CE5B-443C-95F3-6575213C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8C250-118F-4164-B24E-40C128CC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FC89B9-06D6-4C06-8FCB-0FD032DD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E8713-FD9F-425F-9946-1B73D3A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0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DF7F3-F6AC-4DE6-969C-C777CA79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1BEA32-858D-4553-8173-17BA4AFD2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E3C0B-7AFA-4B82-9C61-3E7633DC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B80B5-B1F3-4D2F-AF22-50580FBC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386B9-B2F6-469E-A5FE-1D4146BD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4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B5B6C-1BB6-46D5-B22D-D3C748F7C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C933D-A4B2-4B1E-9145-440A8940E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B97A4-6485-4C93-8F3B-5DEBB976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A29A08-6336-41FD-9AA3-993132DA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9FE1F-175E-422A-8162-11D50ADD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16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4398E-7876-4640-AC68-73FEFB92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5E58F-EE50-49A5-82FD-435899B7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73DCA6-A30A-4CB9-8116-FD063FD3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014DA-07B1-4ED3-9C6D-BA0F3C5C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F382F-C1E4-40B0-8025-E305330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87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3DFC7-6195-4C54-A660-33C5913D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E3473-BBAE-49DC-86C4-6A7B3C0A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F7169-8427-41A6-BB47-9488B4F1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783B5-EE01-4612-AF90-F13038CB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F5433-31C6-4E3E-ADC7-BF6D5C27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3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3D788-E285-4E35-AEDA-9CFA8A24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E1108-7C64-47CA-A546-8BE8FA780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4FE642-5A26-4BB1-9BE6-E8A6928B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9A158-B17D-447B-B81F-357E2904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5C5DA5-34FB-4235-BF3A-2F1D0823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0930C9-0177-4D65-ABF2-8C53FB71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8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D2BAD-57B3-42F7-A1C7-01881C67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0D4A2F-E9BA-4B6D-8EC9-6275B1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4384BD-0039-4369-9461-D1EBAADA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211013-FC24-4C65-ABEC-7D3221599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83CE7F-6C8F-4A33-BDE2-D272B908F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F48106-65AD-4FDC-B4FF-D273BD4C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FD8388-2C1A-4E1A-A22C-2516FD30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35AE49-F708-422A-A004-748C628A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9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8673C-067F-4D44-92AB-DF50BAD9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DCC568-88A0-4850-B520-02CAAFF4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1E0DB7-0AE8-4B9E-8E0D-778FA68D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89B941-9C58-4BC7-B5B2-0EAED243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4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AA3745-42D4-46B1-8E8D-FED9C6CA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C61629-B1A1-4176-A385-6F33BD74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3D1780-9E1B-41BF-8AAE-55B14787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4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319BB-930A-4EE3-B3BE-4E2D2A80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4AFE0-49A2-4295-825B-65D613B8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06F2FD-A050-46A3-BB43-45E578CA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DE87D3-DDC2-4A8C-B136-FC635F88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61366-8B73-4758-B951-3FEF73B6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927D17-4F31-4A9C-855B-BB95E94D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61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D2CEE-121E-4589-84CA-1A1E404D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1BE9C1-7D50-41E7-A785-FD1BBC33D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68C596-6B80-42A9-8A15-84EAFB986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0048C9-9F17-4151-8D1E-E8A4678B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394C7D-49C6-4037-AD49-64887D1E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25302-2308-4FB0-949F-3DDFBDB5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4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E32AD3-71EA-4268-B190-7BEA5976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99637-19FE-4F2F-851F-DFEAFB4D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F5BF2-B2F7-4236-8213-2E7293E19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ED11-A0CD-44CE-B7E0-26B9CCAC3FB4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521D2-78C1-4B60-861A-33793BA5A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18F54-78C5-4062-BFA1-ECFEE12AF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AA69-4769-4F16-999C-BC3BA65E9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1C0E15-2481-47E9-8045-F3475A066FD1}"/>
              </a:ext>
            </a:extLst>
          </p:cNvPr>
          <p:cNvSpPr/>
          <p:nvPr/>
        </p:nvSpPr>
        <p:spPr>
          <a:xfrm>
            <a:off x="0" y="-39756"/>
            <a:ext cx="12192000" cy="342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0D00A7-644F-4725-99E3-F0A762A25A40}"/>
              </a:ext>
            </a:extLst>
          </p:cNvPr>
          <p:cNvSpPr txBox="1"/>
          <p:nvPr/>
        </p:nvSpPr>
        <p:spPr>
          <a:xfrm>
            <a:off x="954159" y="368367"/>
            <a:ext cx="141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RPA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EE0AE-6D23-497F-A9F0-D86D5352D54D}"/>
              </a:ext>
            </a:extLst>
          </p:cNvPr>
          <p:cNvSpPr txBox="1"/>
          <p:nvPr/>
        </p:nvSpPr>
        <p:spPr>
          <a:xfrm>
            <a:off x="758686" y="1128131"/>
            <a:ext cx="5072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1"/>
                </a:solidFill>
              </a:rPr>
              <a:t>Aplicação tecnológica de automação de processos que utiliza softwares “robôs”.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1"/>
                </a:solidFill>
              </a:rPr>
              <a:t>Substitui tarefas muito repetitivas que possuem baixa importância ou operacionais de uma empresa. Imitando atuação de um ser humano executando as atividades em um computador.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DB80FC7-822C-4C2E-BA9D-6D7D12FCA330}"/>
              </a:ext>
            </a:extLst>
          </p:cNvPr>
          <p:cNvCxnSpPr/>
          <p:nvPr/>
        </p:nvCxnSpPr>
        <p:spPr>
          <a:xfrm flipV="1">
            <a:off x="344556" y="209681"/>
            <a:ext cx="0" cy="74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87EC89C-7F69-4172-917A-3D657F3F5E51}"/>
              </a:ext>
            </a:extLst>
          </p:cNvPr>
          <p:cNvCxnSpPr>
            <a:cxnSpLocks/>
          </p:cNvCxnSpPr>
          <p:nvPr/>
        </p:nvCxnSpPr>
        <p:spPr>
          <a:xfrm>
            <a:off x="331304" y="208289"/>
            <a:ext cx="854765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8115FB4-501D-44B6-BC61-B48F360FB39C}"/>
              </a:ext>
            </a:extLst>
          </p:cNvPr>
          <p:cNvCxnSpPr/>
          <p:nvPr/>
        </p:nvCxnSpPr>
        <p:spPr>
          <a:xfrm flipV="1">
            <a:off x="11734800" y="5795473"/>
            <a:ext cx="0" cy="74615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0D19755-8614-466F-A010-219803E698C8}"/>
              </a:ext>
            </a:extLst>
          </p:cNvPr>
          <p:cNvCxnSpPr>
            <a:cxnSpLocks/>
          </p:cNvCxnSpPr>
          <p:nvPr/>
        </p:nvCxnSpPr>
        <p:spPr>
          <a:xfrm flipH="1">
            <a:off x="10986052" y="6541627"/>
            <a:ext cx="7487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60F0FE-92A5-4F02-8EC7-BE0DA1066DA0}"/>
              </a:ext>
            </a:extLst>
          </p:cNvPr>
          <p:cNvSpPr txBox="1"/>
          <p:nvPr/>
        </p:nvSpPr>
        <p:spPr>
          <a:xfrm>
            <a:off x="7043530" y="1094528"/>
            <a:ext cx="42274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1"/>
                </a:solidFill>
              </a:rPr>
              <a:t>Otimização de Processos;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1"/>
                </a:solidFill>
              </a:rPr>
              <a:t>Diminuição de erros;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1"/>
                </a:solidFill>
              </a:rPr>
              <a:t>Otimização da equipe;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1"/>
                </a:solidFill>
              </a:rPr>
              <a:t>Agilidade no atendimento;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chemeClr val="bg1"/>
                </a:solidFill>
              </a:rPr>
              <a:t>Execução sem interrupção;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2A6B611B-EF67-424E-A613-CE6A7D261BAB}"/>
              </a:ext>
            </a:extLst>
          </p:cNvPr>
          <p:cNvCxnSpPr>
            <a:cxnSpLocks/>
          </p:cNvCxnSpPr>
          <p:nvPr/>
        </p:nvCxnSpPr>
        <p:spPr>
          <a:xfrm flipV="1">
            <a:off x="5950224" y="731606"/>
            <a:ext cx="0" cy="26419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C32E832-D93F-4F6F-8B9C-11381DB3CD7F}"/>
              </a:ext>
            </a:extLst>
          </p:cNvPr>
          <p:cNvCxnSpPr>
            <a:cxnSpLocks/>
          </p:cNvCxnSpPr>
          <p:nvPr/>
        </p:nvCxnSpPr>
        <p:spPr>
          <a:xfrm flipV="1">
            <a:off x="5936972" y="3372076"/>
            <a:ext cx="6633" cy="279647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5E34679-2379-4034-95DD-C193C4CD762B}"/>
              </a:ext>
            </a:extLst>
          </p:cNvPr>
          <p:cNvSpPr txBox="1"/>
          <p:nvPr/>
        </p:nvSpPr>
        <p:spPr>
          <a:xfrm>
            <a:off x="758686" y="3554031"/>
            <a:ext cx="19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UiPath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9D29BB5-B711-42AE-A3A8-F70B122F9550}"/>
              </a:ext>
            </a:extLst>
          </p:cNvPr>
          <p:cNvSpPr txBox="1"/>
          <p:nvPr/>
        </p:nvSpPr>
        <p:spPr>
          <a:xfrm>
            <a:off x="593041" y="4200362"/>
            <a:ext cx="52377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002060"/>
                </a:solidFill>
              </a:rPr>
              <a:t>A hiperautomatização reúne vários componentes da automação de processos, integrando ferramentas e tecnologias que ampliam a capacidade de automatizar o trabalho.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002060"/>
                </a:solidFill>
              </a:rPr>
              <a:t>Ela começa com a Automação Robótica de Processos (RPA), em sua essência, e expande a capacidade de automação com a inteligência artificial (AI), process mining, </a:t>
            </a:r>
            <a:r>
              <a:rPr lang="pt-BR" sz="1600" dirty="0" err="1">
                <a:solidFill>
                  <a:srgbClr val="002060"/>
                </a:solidFill>
              </a:rPr>
              <a:t>analytics</a:t>
            </a:r>
            <a:r>
              <a:rPr lang="pt-BR" sz="1600" dirty="0">
                <a:solidFill>
                  <a:srgbClr val="002060"/>
                </a:solidFill>
              </a:rPr>
              <a:t> e outras ferramentas avançadas.</a:t>
            </a:r>
            <a:br>
              <a:rPr lang="pt-BR" sz="1600" dirty="0"/>
            </a:br>
            <a:br>
              <a:rPr lang="pt-BR" sz="1600" dirty="0"/>
            </a:br>
            <a:endParaRPr lang="pt-BR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03B3B8-15C7-47AE-BEB7-145F0B9C3BC0}"/>
              </a:ext>
            </a:extLst>
          </p:cNvPr>
          <p:cNvSpPr txBox="1"/>
          <p:nvPr/>
        </p:nvSpPr>
        <p:spPr>
          <a:xfrm>
            <a:off x="6919285" y="582758"/>
            <a:ext cx="2980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Benefícios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D0E5827-1F12-4D91-955A-204B25F8E068}"/>
              </a:ext>
            </a:extLst>
          </p:cNvPr>
          <p:cNvSpPr txBox="1"/>
          <p:nvPr/>
        </p:nvSpPr>
        <p:spPr>
          <a:xfrm>
            <a:off x="7137946" y="3800252"/>
            <a:ext cx="2980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</a:rPr>
              <a:t>Benefícios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DE728DF-4B10-4573-81DD-64F982C1B69F}"/>
              </a:ext>
            </a:extLst>
          </p:cNvPr>
          <p:cNvSpPr txBox="1"/>
          <p:nvPr/>
        </p:nvSpPr>
        <p:spPr>
          <a:xfrm>
            <a:off x="6752804" y="4329968"/>
            <a:ext cx="4227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002060"/>
                </a:solidFill>
              </a:rPr>
              <a:t>Recursos de Inteligência artificial;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002060"/>
                </a:solidFill>
              </a:rPr>
              <a:t>Ferramenta automatizada de identificação dos processos;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002060"/>
                </a:solidFill>
              </a:rPr>
              <a:t>Capacidade de envolvimento da mão de obra;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>
                <a:solidFill>
                  <a:srgbClr val="002060"/>
                </a:solidFill>
              </a:rPr>
              <a:t>Análise Avançada;</a:t>
            </a:r>
          </a:p>
        </p:txBody>
      </p:sp>
    </p:spTree>
    <p:extLst>
      <p:ext uri="{BB962C8B-B14F-4D97-AF65-F5344CB8AC3E}">
        <p14:creationId xmlns:p14="http://schemas.microsoft.com/office/powerpoint/2010/main" val="3974648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148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Isabella Maia</dc:creator>
  <cp:lastModifiedBy>Isabella Maia</cp:lastModifiedBy>
  <cp:revision>6</cp:revision>
  <dcterms:created xsi:type="dcterms:W3CDTF">2020-05-26T00:29:24Z</dcterms:created>
  <dcterms:modified xsi:type="dcterms:W3CDTF">2020-05-26T12:31:00Z</dcterms:modified>
</cp:coreProperties>
</file>