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61" r:id="rId4"/>
    <p:sldId id="271" r:id="rId5"/>
    <p:sldId id="268" r:id="rId6"/>
    <p:sldId id="269" r:id="rId7"/>
    <p:sldId id="270" r:id="rId8"/>
    <p:sldId id="258" r:id="rId9"/>
    <p:sldId id="272" r:id="rId10"/>
    <p:sldId id="264" r:id="rId11"/>
    <p:sldId id="265" r:id="rId12"/>
    <p:sldId id="259" r:id="rId13"/>
    <p:sldId id="273" r:id="rId14"/>
    <p:sldId id="262" r:id="rId15"/>
    <p:sldId id="266" r:id="rId16"/>
    <p:sldId id="26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FFEBB-C4AD-4246-BEF2-8DE48386F743}" type="datetimeFigureOut">
              <a:rPr lang="pt-BR" smtClean="0"/>
              <a:t>03/05/2020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B3448-1125-4B09-8952-3CA12106E01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26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Isabella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3448-1125-4B09-8952-3CA12106E01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383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Miguel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3448-1125-4B09-8952-3CA12106E01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6764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Miguel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3448-1125-4B09-8952-3CA12106E01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1123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Miguel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3448-1125-4B09-8952-3CA12106E01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5304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Miguel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3448-1125-4B09-8952-3CA12106E01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1303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André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3448-1125-4B09-8952-3CA12106E01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3769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Miguel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3448-1125-4B09-8952-3CA12106E01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66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Miguel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3448-1125-4B09-8952-3CA12106E010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562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Isabella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3448-1125-4B09-8952-3CA12106E01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4251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Isabella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3448-1125-4B09-8952-3CA12106E01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9769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Isabella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3448-1125-4B09-8952-3CA12106E01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462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Bruno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3448-1125-4B09-8952-3CA12106E01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55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Bruno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3448-1125-4B09-8952-3CA12106E01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38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Vinicius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3448-1125-4B09-8952-3CA12106E01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677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Lucas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3448-1125-4B09-8952-3CA12106E01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933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Lucas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B3448-1125-4B09-8952-3CA12106E01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574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B4581-15F4-4914-B4AA-CB865CFA3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1455F5-5284-4477-83F1-927E13F9A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A5242A-030C-4B73-AA9B-7947FC39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AAA7-F35C-41EE-A763-62F3C9661D26}" type="datetimeFigureOut">
              <a:rPr lang="pt-BR" smtClean="0"/>
              <a:t>03/05/2020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749009-D94D-4576-B72B-C7FEDF54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45CB69-5E2C-4E71-8008-82B68C15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76D1-4F4F-4493-AC98-043B1089B5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47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3321E-BC7C-453D-A205-5E9FD387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F77D48-C4FF-42C0-9949-207B35F59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BBAA88-EB74-4685-BB62-4ADA3B8D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AAA7-F35C-41EE-A763-62F3C9661D26}" type="datetimeFigureOut">
              <a:rPr lang="pt-BR" smtClean="0"/>
              <a:t>03/05/2020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77B24D-990F-4B28-B5DE-44276DC2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010886-C142-474B-8923-BDADB78E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76D1-4F4F-4493-AC98-043B1089B5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97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45D402-8DC3-4F90-A89D-C1D2ACEDF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E51251-9865-485A-8040-E3F0BC117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F40C75-045D-4E9D-9583-6476FE49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AAA7-F35C-41EE-A763-62F3C9661D26}" type="datetimeFigureOut">
              <a:rPr lang="pt-BR" smtClean="0"/>
              <a:t>03/05/2020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5958CD-1606-423A-B0A2-EBC30BB1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CBF002-9721-4600-9AB0-D82F9091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76D1-4F4F-4493-AC98-043B1089B5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979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E19B5-4C93-4127-929D-37B66FA3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C070B4-94F8-47D9-8377-1CB77C89D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227EA-65AB-49A2-9B61-AADBED6E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AAA7-F35C-41EE-A763-62F3C9661D26}" type="datetimeFigureOut">
              <a:rPr lang="pt-BR" smtClean="0"/>
              <a:t>03/05/2020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F647C3-9DF3-4B08-9AD5-A9C2DBCF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003430-48D7-414B-8F1D-9D55D050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76D1-4F4F-4493-AC98-043B1089B5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42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0F928-A425-4744-BD27-6AC5A536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4F1B79-6B49-4E00-81E3-66E7EA52F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116740-75D4-44EF-B686-6A10F87C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AAA7-F35C-41EE-A763-62F3C9661D26}" type="datetimeFigureOut">
              <a:rPr lang="pt-BR" smtClean="0"/>
              <a:t>03/05/2020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482CF9-0622-4D18-8FE6-F52E9968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987F0-5B5D-49C5-AD69-23C33AD3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76D1-4F4F-4493-AC98-043B1089B5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307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5A330-6F58-402B-828C-CAFD8C7D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E8B029-C3D7-4488-A6C2-8CF6D420A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9B6387-3A88-4F1F-A02A-0EF3CC87E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0BF287-AEEC-44F9-9FD3-C33D56F8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AAA7-F35C-41EE-A763-62F3C9661D26}" type="datetimeFigureOut">
              <a:rPr lang="pt-BR" smtClean="0"/>
              <a:t>03/05/2020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D8D938-5A2D-485A-97BC-1A7194DD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33FDC9-3AE9-45B2-93B2-DFC63A57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76D1-4F4F-4493-AC98-043B1089B5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3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28A39-29A2-44D6-8BFF-477479E2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39BDC9-1875-46A3-9FC2-5E1A126B5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58E697-C795-4AEF-9C87-5BDAD9414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F567D5-6F94-44C7-BE9B-33DA6A7FB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802B93-91E7-40F4-9074-B8722E15A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0EBE4B-53EF-431C-A3E4-C915A1EA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AAA7-F35C-41EE-A763-62F3C9661D26}" type="datetimeFigureOut">
              <a:rPr lang="pt-BR" smtClean="0"/>
              <a:t>03/05/2020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4BE840-E60B-40D0-A9D2-3C4A925D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5BB6F1-35F8-4CE5-984C-0B374281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76D1-4F4F-4493-AC98-043B1089B5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47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95F31-BC0D-42EB-AED6-BA650C28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465698-99B7-44F1-A10B-0D9809AE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AAA7-F35C-41EE-A763-62F3C9661D26}" type="datetimeFigureOut">
              <a:rPr lang="pt-BR" smtClean="0"/>
              <a:t>03/05/2020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E9F8A9-4B64-496E-9879-37E6223C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A95DF9-6BC0-405B-B31C-C55F2A83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76D1-4F4F-4493-AC98-043B1089B5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80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BF52BC-CBAD-4277-9629-ADA70A77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AAA7-F35C-41EE-A763-62F3C9661D26}" type="datetimeFigureOut">
              <a:rPr lang="pt-BR" smtClean="0"/>
              <a:t>03/05/2020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924F1A-585A-4F12-AE09-C1FC208B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89B1C0-9E7E-4768-AE33-6FDC2171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76D1-4F4F-4493-AC98-043B1089B5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97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082D8-8102-49DB-8569-CF2A9034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80C33F-DCCB-4422-99A8-B46B8DFE1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7E7859-E05B-4CE0-A78C-587B2E168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C8CBE9-C9FE-49A0-B540-F1EEB85E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AAA7-F35C-41EE-A763-62F3C9661D26}" type="datetimeFigureOut">
              <a:rPr lang="pt-BR" smtClean="0"/>
              <a:t>03/05/2020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988A8B-B17A-43B3-9C38-5155E323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2CF355-6A85-4BF3-9E6D-B9918BE0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76D1-4F4F-4493-AC98-043B1089B5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263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2516E-A167-4A11-940B-94E20EA4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42C1D8-BFE2-4798-B55D-98F3E0D53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24C778-7197-4F5F-BFC5-73D1BED9A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007863-4BD4-4764-A7E8-529A8619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AAA7-F35C-41EE-A763-62F3C9661D26}" type="datetimeFigureOut">
              <a:rPr lang="pt-BR" smtClean="0"/>
              <a:t>03/05/2020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328A33-E2EB-4804-9FF1-FF677D9F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1AE3DD-BA36-4A13-9226-E4A6FF5E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76D1-4F4F-4493-AC98-043B1089B5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06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3118DC-63DE-4C6D-BAD5-EBE1CF3C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34089A-AF77-46DF-A346-8DBF42D5B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C3AC7F-3F2F-45EB-84FB-DCF1A06D0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FAAA7-F35C-41EE-A763-62F3C9661D26}" type="datetimeFigureOut">
              <a:rPr lang="pt-BR" smtClean="0"/>
              <a:t>03/05/2020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089CE7-5219-4149-86BB-BCC4AEC83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6623EC-AA85-4130-89AD-7D7A6B012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976D1-4F4F-4493-AC98-043B1089B5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777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74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Monitor">
            <a:extLst>
              <a:ext uri="{FF2B5EF4-FFF2-40B4-BE49-F238E27FC236}">
                <a16:creationId xmlns:a16="http://schemas.microsoft.com/office/drawing/2014/main" id="{A6928064-3A9B-4257-BAAA-CD53C9D49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9351" y="1098583"/>
            <a:ext cx="7362824" cy="625695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9CF2C44-5C67-4910-9A72-64ACC34FA3CC}"/>
              </a:ext>
            </a:extLst>
          </p:cNvPr>
          <p:cNvSpPr/>
          <p:nvPr/>
        </p:nvSpPr>
        <p:spPr>
          <a:xfrm>
            <a:off x="5480429" y="3127759"/>
            <a:ext cx="1114425" cy="2952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gency FB" panose="020B0503020202020204" pitchFamily="34" charset="0"/>
              </a:rPr>
              <a:t>E-mail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986796-06B8-48AC-A307-11DF3F1B7854}"/>
              </a:ext>
            </a:extLst>
          </p:cNvPr>
          <p:cNvSpPr/>
          <p:nvPr/>
        </p:nvSpPr>
        <p:spPr>
          <a:xfrm>
            <a:off x="5480428" y="3774434"/>
            <a:ext cx="1114425" cy="2952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gency FB" panose="020B0503020202020204" pitchFamily="34" charset="0"/>
              </a:rPr>
              <a:t>Senha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A5E1594-C981-42A4-B0E5-8169F95D7144}"/>
              </a:ext>
            </a:extLst>
          </p:cNvPr>
          <p:cNvSpPr txBox="1"/>
          <p:nvPr/>
        </p:nvSpPr>
        <p:spPr>
          <a:xfrm>
            <a:off x="5458379" y="2814193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gency FB" panose="020B0503020202020204" pitchFamily="34" charset="0"/>
              </a:rPr>
              <a:t>E-MAIL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8FE970C-7476-4CBD-B0F5-0F34A0BE2BCE}"/>
              </a:ext>
            </a:extLst>
          </p:cNvPr>
          <p:cNvSpPr txBox="1"/>
          <p:nvPr/>
        </p:nvSpPr>
        <p:spPr>
          <a:xfrm>
            <a:off x="5458379" y="349616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gency FB" panose="020B0503020202020204" pitchFamily="34" charset="0"/>
              </a:rPr>
              <a:t>SENHA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FA3F5F9-02B7-4F1E-9E10-237BEC795D45}"/>
              </a:ext>
            </a:extLst>
          </p:cNvPr>
          <p:cNvSpPr/>
          <p:nvPr/>
        </p:nvSpPr>
        <p:spPr>
          <a:xfrm>
            <a:off x="5480428" y="4550489"/>
            <a:ext cx="1114424" cy="295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gency FB" panose="020B0503020202020204" pitchFamily="34" charset="0"/>
              </a:rPr>
              <a:t>Entrar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8EBE71-6C2B-44B0-AC54-B7B393B59272}"/>
              </a:ext>
            </a:extLst>
          </p:cNvPr>
          <p:cNvSpPr/>
          <p:nvPr/>
        </p:nvSpPr>
        <p:spPr>
          <a:xfrm rot="10800000" flipV="1">
            <a:off x="3490597" y="2369014"/>
            <a:ext cx="5215253" cy="348397"/>
          </a:xfrm>
          <a:prstGeom prst="rect">
            <a:avLst/>
          </a:prstGeom>
          <a:solidFill>
            <a:srgbClr val="455CA8"/>
          </a:solidFill>
          <a:ln>
            <a:solidFill>
              <a:srgbClr val="455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SingleTec</a:t>
            </a:r>
          </a:p>
        </p:txBody>
      </p:sp>
    </p:spTree>
    <p:extLst>
      <p:ext uri="{BB962C8B-B14F-4D97-AF65-F5344CB8AC3E}">
        <p14:creationId xmlns:p14="http://schemas.microsoft.com/office/powerpoint/2010/main" val="312902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Monitor">
            <a:extLst>
              <a:ext uri="{FF2B5EF4-FFF2-40B4-BE49-F238E27FC236}">
                <a16:creationId xmlns:a16="http://schemas.microsoft.com/office/drawing/2014/main" id="{0DD10D59-5745-4D26-A742-E7D2825DB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4587" y="1052062"/>
            <a:ext cx="7362824" cy="63077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A29E29-156F-4994-91B0-5FC956CE0B96}"/>
              </a:ext>
            </a:extLst>
          </p:cNvPr>
          <p:cNvSpPr txBox="1"/>
          <p:nvPr/>
        </p:nvSpPr>
        <p:spPr>
          <a:xfrm>
            <a:off x="5097077" y="474415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gency FB" panose="020B0503020202020204" pitchFamily="34" charset="0"/>
              </a:rPr>
              <a:t>CPU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CC77305-15BC-40A9-9CAC-DBFCCB12FC07}"/>
              </a:ext>
            </a:extLst>
          </p:cNvPr>
          <p:cNvSpPr txBox="1"/>
          <p:nvPr/>
        </p:nvSpPr>
        <p:spPr>
          <a:xfrm>
            <a:off x="7054175" y="474697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gency FB" panose="020B0503020202020204" pitchFamily="34" charset="0"/>
              </a:rPr>
              <a:t>DISK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21878A-4050-429D-935A-386A4A1D53AD}"/>
              </a:ext>
            </a:extLst>
          </p:cNvPr>
          <p:cNvSpPr txBox="1"/>
          <p:nvPr/>
        </p:nvSpPr>
        <p:spPr>
          <a:xfrm>
            <a:off x="5920936" y="474415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gency FB" panose="020B0503020202020204" pitchFamily="34" charset="0"/>
              </a:rPr>
              <a:t>MEMORY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476D358-D616-4A0C-A889-5D1D1E2D2BCE}"/>
              </a:ext>
            </a:extLst>
          </p:cNvPr>
          <p:cNvSpPr/>
          <p:nvPr/>
        </p:nvSpPr>
        <p:spPr>
          <a:xfrm>
            <a:off x="4739187" y="3949786"/>
            <a:ext cx="478016" cy="6763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828A2E-4434-4C8A-AB83-6FCC2DF65F8E}"/>
              </a:ext>
            </a:extLst>
          </p:cNvPr>
          <p:cNvSpPr/>
          <p:nvPr/>
        </p:nvSpPr>
        <p:spPr>
          <a:xfrm>
            <a:off x="5849988" y="4135932"/>
            <a:ext cx="478016" cy="49015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C214586-22AD-4014-8B80-F97AF7FD5AD3}"/>
              </a:ext>
            </a:extLst>
          </p:cNvPr>
          <p:cNvSpPr/>
          <p:nvPr/>
        </p:nvSpPr>
        <p:spPr>
          <a:xfrm>
            <a:off x="6902932" y="3748755"/>
            <a:ext cx="478016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3EF4FAB0-4A3E-4ADC-BEF9-5E377FD7931A}"/>
              </a:ext>
            </a:extLst>
          </p:cNvPr>
          <p:cNvCxnSpPr>
            <a:cxnSpLocks/>
          </p:cNvCxnSpPr>
          <p:nvPr/>
        </p:nvCxnSpPr>
        <p:spPr>
          <a:xfrm>
            <a:off x="4298355" y="2839282"/>
            <a:ext cx="0" cy="18101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851DE29-F716-43C5-80C3-89745A39CACD}"/>
              </a:ext>
            </a:extLst>
          </p:cNvPr>
          <p:cNvCxnSpPr>
            <a:cxnSpLocks/>
          </p:cNvCxnSpPr>
          <p:nvPr/>
        </p:nvCxnSpPr>
        <p:spPr>
          <a:xfrm flipV="1">
            <a:off x="4298355" y="4652283"/>
            <a:ext cx="3474045" cy="8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E5F23768-262F-41B4-8EC4-F4EB5C5976D7}"/>
              </a:ext>
            </a:extLst>
          </p:cNvPr>
          <p:cNvSpPr/>
          <p:nvPr/>
        </p:nvSpPr>
        <p:spPr>
          <a:xfrm rot="10800000" flipV="1">
            <a:off x="3463995" y="2344833"/>
            <a:ext cx="5264007" cy="403427"/>
          </a:xfrm>
          <a:prstGeom prst="rect">
            <a:avLst/>
          </a:prstGeom>
          <a:solidFill>
            <a:srgbClr val="455CA8"/>
          </a:solidFill>
          <a:ln>
            <a:solidFill>
              <a:srgbClr val="455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SingleTec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21400AC-70D7-4916-8ED5-9AE27A3B96C2}"/>
              </a:ext>
            </a:extLst>
          </p:cNvPr>
          <p:cNvSpPr/>
          <p:nvPr/>
        </p:nvSpPr>
        <p:spPr>
          <a:xfrm>
            <a:off x="4876595" y="4839286"/>
            <a:ext cx="203200" cy="179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1C82E7B-93E4-4E57-BB55-70AB85C9EEF6}"/>
              </a:ext>
            </a:extLst>
          </p:cNvPr>
          <p:cNvSpPr/>
          <p:nvPr/>
        </p:nvSpPr>
        <p:spPr>
          <a:xfrm>
            <a:off x="5695302" y="4839286"/>
            <a:ext cx="203200" cy="17906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9ACD7B5-546B-4BFC-BA5A-24685712036E}"/>
              </a:ext>
            </a:extLst>
          </p:cNvPr>
          <p:cNvSpPr/>
          <p:nvPr/>
        </p:nvSpPr>
        <p:spPr>
          <a:xfrm>
            <a:off x="6801332" y="4839286"/>
            <a:ext cx="203200" cy="1790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7AB2C30-2BE5-4D5B-ABDF-CEFFA3E55673}"/>
              </a:ext>
            </a:extLst>
          </p:cNvPr>
          <p:cNvSpPr txBox="1"/>
          <p:nvPr/>
        </p:nvSpPr>
        <p:spPr>
          <a:xfrm>
            <a:off x="3828386" y="2805160"/>
            <a:ext cx="4138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Agency FB" panose="020B0503020202020204" pitchFamily="34" charset="0"/>
              </a:rPr>
              <a:t>90 -</a:t>
            </a:r>
          </a:p>
          <a:p>
            <a:pPr algn="ctr"/>
            <a:r>
              <a:rPr lang="pt-BR" sz="1200" dirty="0">
                <a:latin typeface="Agency FB" panose="020B0503020202020204" pitchFamily="34" charset="0"/>
              </a:rPr>
              <a:t>80 -</a:t>
            </a:r>
          </a:p>
          <a:p>
            <a:pPr algn="ctr"/>
            <a:r>
              <a:rPr lang="pt-BR" sz="1200" dirty="0">
                <a:latin typeface="Agency FB" panose="020B0503020202020204" pitchFamily="34" charset="0"/>
              </a:rPr>
              <a:t>70 -</a:t>
            </a:r>
          </a:p>
          <a:p>
            <a:pPr algn="ctr"/>
            <a:r>
              <a:rPr lang="pt-BR" sz="1200" dirty="0">
                <a:latin typeface="Agency FB" panose="020B0503020202020204" pitchFamily="34" charset="0"/>
              </a:rPr>
              <a:t>60 -</a:t>
            </a:r>
          </a:p>
          <a:p>
            <a:pPr algn="ctr"/>
            <a:r>
              <a:rPr lang="pt-BR" sz="1200" dirty="0">
                <a:latin typeface="Agency FB" panose="020B0503020202020204" pitchFamily="34" charset="0"/>
              </a:rPr>
              <a:t>50 -</a:t>
            </a:r>
          </a:p>
          <a:p>
            <a:pPr algn="ctr"/>
            <a:r>
              <a:rPr lang="pt-BR" sz="1200" dirty="0">
                <a:latin typeface="Agency FB" panose="020B0503020202020204" pitchFamily="34" charset="0"/>
              </a:rPr>
              <a:t>40 -</a:t>
            </a:r>
          </a:p>
          <a:p>
            <a:pPr algn="ctr"/>
            <a:r>
              <a:rPr lang="pt-BR" sz="1200" dirty="0">
                <a:latin typeface="Agency FB" panose="020B0503020202020204" pitchFamily="34" charset="0"/>
              </a:rPr>
              <a:t>30 -</a:t>
            </a:r>
          </a:p>
          <a:p>
            <a:pPr algn="ctr"/>
            <a:r>
              <a:rPr lang="pt-BR" sz="1200" dirty="0">
                <a:latin typeface="Agency FB" panose="020B0503020202020204" pitchFamily="34" charset="0"/>
              </a:rPr>
              <a:t>20 -</a:t>
            </a:r>
          </a:p>
          <a:p>
            <a:pPr algn="ctr"/>
            <a:r>
              <a:rPr lang="pt-BR" sz="1200" dirty="0">
                <a:latin typeface="Agency FB" panose="020B0503020202020204" pitchFamily="34" charset="0"/>
              </a:rPr>
              <a:t>10 –</a:t>
            </a:r>
          </a:p>
          <a:p>
            <a:pPr algn="r"/>
            <a:r>
              <a:rPr lang="pt-BR" sz="1200" dirty="0">
                <a:latin typeface="Agency FB" panose="020B0503020202020204" pitchFamily="34" charset="0"/>
              </a:rPr>
              <a:t>0 </a:t>
            </a:r>
            <a:r>
              <a:rPr lang="pt-BR" sz="1200" dirty="0"/>
              <a:t>-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516B237-628B-4141-9FDB-BFE0AFB5B364}"/>
              </a:ext>
            </a:extLst>
          </p:cNvPr>
          <p:cNvSpPr txBox="1"/>
          <p:nvPr/>
        </p:nvSpPr>
        <p:spPr>
          <a:xfrm>
            <a:off x="5018621" y="272354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gency FB" panose="020B0503020202020204" pitchFamily="34" charset="0"/>
              </a:rPr>
              <a:t>Monitoramento de máquina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5FC8B1E-DA1A-4888-8071-276558360106}"/>
              </a:ext>
            </a:extLst>
          </p:cNvPr>
          <p:cNvSpPr/>
          <p:nvPr/>
        </p:nvSpPr>
        <p:spPr>
          <a:xfrm>
            <a:off x="7312419" y="2390016"/>
            <a:ext cx="645187" cy="271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/>
              <a:t>Processos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5824195-5E92-432B-9C08-256764C812BC}"/>
              </a:ext>
            </a:extLst>
          </p:cNvPr>
          <p:cNvSpPr/>
          <p:nvPr/>
        </p:nvSpPr>
        <p:spPr>
          <a:xfrm>
            <a:off x="7992484" y="2390016"/>
            <a:ext cx="645187" cy="271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/>
              <a:t>Sobre</a:t>
            </a:r>
          </a:p>
        </p:txBody>
      </p:sp>
    </p:spTree>
    <p:extLst>
      <p:ext uri="{BB962C8B-B14F-4D97-AF65-F5344CB8AC3E}">
        <p14:creationId xmlns:p14="http://schemas.microsoft.com/office/powerpoint/2010/main" val="24685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Monitor">
            <a:extLst>
              <a:ext uri="{FF2B5EF4-FFF2-40B4-BE49-F238E27FC236}">
                <a16:creationId xmlns:a16="http://schemas.microsoft.com/office/drawing/2014/main" id="{628C4671-C617-4E2F-9EC9-89B0ABC9B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81012" y="1038225"/>
            <a:ext cx="7362824" cy="630778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F40ADDB-617F-45CB-AF5E-2DB87AA44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024" y="2343150"/>
            <a:ext cx="5267326" cy="2931544"/>
          </a:xfrm>
          <a:prstGeom prst="rect">
            <a:avLst/>
          </a:prstGeom>
        </p:spPr>
      </p:pic>
      <p:pic>
        <p:nvPicPr>
          <p:cNvPr id="18" name="Gráfico 17" descr="Smartphone">
            <a:extLst>
              <a:ext uri="{FF2B5EF4-FFF2-40B4-BE49-F238E27FC236}">
                <a16:creationId xmlns:a16="http://schemas.microsoft.com/office/drawing/2014/main" id="{D9715F03-B862-497F-B4F7-EB7DBAE350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57902" y="2091882"/>
            <a:ext cx="4722338" cy="428752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DE1A6E5-E8F1-4E31-8FB7-BB22415661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9040" y="2794000"/>
            <a:ext cx="1849120" cy="287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14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Monitor">
            <a:extLst>
              <a:ext uri="{FF2B5EF4-FFF2-40B4-BE49-F238E27FC236}">
                <a16:creationId xmlns:a16="http://schemas.microsoft.com/office/drawing/2014/main" id="{3D6076BD-7599-4054-92EF-B8CF37920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4588" y="1047750"/>
            <a:ext cx="7362824" cy="6307785"/>
          </a:xfrm>
          <a:prstGeom prst="rect">
            <a:avLst/>
          </a:prstGeom>
        </p:spPr>
      </p:pic>
      <p:pic>
        <p:nvPicPr>
          <p:cNvPr id="7" name="Imagem 6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54BBB138-64DB-4703-980A-777DDABA44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844" y="2363056"/>
            <a:ext cx="5280916" cy="28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9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BB34E27-3E77-4B4D-9740-D01054A0E0F0}"/>
              </a:ext>
            </a:extLst>
          </p:cNvPr>
          <p:cNvSpPr txBox="1"/>
          <p:nvPr/>
        </p:nvSpPr>
        <p:spPr>
          <a:xfrm>
            <a:off x="719191" y="2547991"/>
            <a:ext cx="5167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É a API que vamos utilizar para visualizar os dados de CPU,MEMORY E DISK de cada Totem.</a:t>
            </a:r>
          </a:p>
        </p:txBody>
      </p:sp>
    </p:spTree>
    <p:extLst>
      <p:ext uri="{BB962C8B-B14F-4D97-AF65-F5344CB8AC3E}">
        <p14:creationId xmlns:p14="http://schemas.microsoft.com/office/powerpoint/2010/main" val="401170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A5E4B47-BB07-472B-B6F5-B7BE9C356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7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328E547-008F-4D1F-865F-C8A0062C9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1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49D3F17-7D72-4CD5-AEA4-FBC746101B24}"/>
              </a:ext>
            </a:extLst>
          </p:cNvPr>
          <p:cNvSpPr txBox="1"/>
          <p:nvPr/>
        </p:nvSpPr>
        <p:spPr>
          <a:xfrm>
            <a:off x="685801" y="3075057"/>
            <a:ext cx="5572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problema em si nos totens é que eles não são monitorados de forma eficaz.</a:t>
            </a:r>
          </a:p>
        </p:txBody>
      </p:sp>
    </p:spTree>
    <p:extLst>
      <p:ext uri="{BB962C8B-B14F-4D97-AF65-F5344CB8AC3E}">
        <p14:creationId xmlns:p14="http://schemas.microsoft.com/office/powerpoint/2010/main" val="206345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FC5BF3E-728F-41E1-B12F-9492A45F67EA}"/>
              </a:ext>
            </a:extLst>
          </p:cNvPr>
          <p:cNvSpPr txBox="1"/>
          <p:nvPr/>
        </p:nvSpPr>
        <p:spPr>
          <a:xfrm>
            <a:off x="8448675" y="3028890"/>
            <a:ext cx="102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 Black" panose="020B0A04020102020204" pitchFamily="34" charset="0"/>
              </a:rPr>
              <a:t>BPMN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681194-B5C5-479D-9AE7-10AD2A5EFAFA}"/>
              </a:ext>
            </a:extLst>
          </p:cNvPr>
          <p:cNvSpPr txBox="1"/>
          <p:nvPr/>
        </p:nvSpPr>
        <p:spPr>
          <a:xfrm>
            <a:off x="781049" y="3028890"/>
            <a:ext cx="4371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 Black" panose="020B0A04020102020204" pitchFamily="34" charset="0"/>
              </a:rPr>
              <a:t>DESENHO DE SOLUÇÃO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20F6BC-742D-4679-9D3C-D6B4EF4D6F17}"/>
              </a:ext>
            </a:extLst>
          </p:cNvPr>
          <p:cNvSpPr txBox="1"/>
          <p:nvPr/>
        </p:nvSpPr>
        <p:spPr>
          <a:xfrm>
            <a:off x="6875145" y="4635160"/>
            <a:ext cx="3779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pc="300" dirty="0">
                <a:latin typeface="Arial" panose="020B0604020202020204" pitchFamily="34" charset="0"/>
                <a:cs typeface="Arial" panose="020B0604020202020204" pitchFamily="34" charset="0"/>
              </a:rPr>
              <a:t>Notação da metodologia de gerenciamento de processos de negócio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56A277-D611-49B2-BE98-9680516F8C3F}"/>
              </a:ext>
            </a:extLst>
          </p:cNvPr>
          <p:cNvSpPr txBox="1"/>
          <p:nvPr/>
        </p:nvSpPr>
        <p:spPr>
          <a:xfrm>
            <a:off x="1038225" y="4419716"/>
            <a:ext cx="30427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Soluções baseadas nas necessidades do negócio, fazendo uso dos serviços e recursos tecnológicos</a:t>
            </a:r>
          </a:p>
        </p:txBody>
      </p:sp>
    </p:spTree>
    <p:extLst>
      <p:ext uri="{BB962C8B-B14F-4D97-AF65-F5344CB8AC3E}">
        <p14:creationId xmlns:p14="http://schemas.microsoft.com/office/powerpoint/2010/main" val="336263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26088D0-8E6D-4A5A-8F6A-D78449D0C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/>
          <a:stretch/>
        </p:blipFill>
        <p:spPr>
          <a:xfrm>
            <a:off x="0" y="0"/>
            <a:ext cx="12191980" cy="593407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612001-0EF6-46F9-BD71-550668A4A4B7}"/>
              </a:ext>
            </a:extLst>
          </p:cNvPr>
          <p:cNvSpPr/>
          <p:nvPr/>
        </p:nvSpPr>
        <p:spPr>
          <a:xfrm>
            <a:off x="0" y="6014720"/>
            <a:ext cx="12192000" cy="843280"/>
          </a:xfrm>
          <a:prstGeom prst="rect">
            <a:avLst/>
          </a:prstGeom>
          <a:ln>
            <a:solidFill>
              <a:srgbClr val="455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Aft>
                <a:spcPts val="600"/>
              </a:spcAft>
            </a:pPr>
            <a:r>
              <a:rPr lang="pt-BR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SingleTec</a:t>
            </a:r>
            <a:endParaRPr lang="pt-BR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49462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AA3847B-84BE-4C10-A492-DF6E626F0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014720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612001-0EF6-46F9-BD71-550668A4A4B7}"/>
              </a:ext>
            </a:extLst>
          </p:cNvPr>
          <p:cNvSpPr/>
          <p:nvPr/>
        </p:nvSpPr>
        <p:spPr>
          <a:xfrm>
            <a:off x="0" y="6014720"/>
            <a:ext cx="12192000" cy="843280"/>
          </a:xfrm>
          <a:prstGeom prst="rect">
            <a:avLst/>
          </a:prstGeom>
          <a:ln>
            <a:solidFill>
              <a:srgbClr val="455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SingleTec</a:t>
            </a:r>
            <a:endParaRPr lang="pt-BR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787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2612001-0EF6-46F9-BD71-550668A4A4B7}"/>
              </a:ext>
            </a:extLst>
          </p:cNvPr>
          <p:cNvSpPr/>
          <p:nvPr/>
        </p:nvSpPr>
        <p:spPr>
          <a:xfrm>
            <a:off x="0" y="6014720"/>
            <a:ext cx="12192000" cy="843280"/>
          </a:xfrm>
          <a:prstGeom prst="rect">
            <a:avLst/>
          </a:prstGeom>
          <a:ln>
            <a:solidFill>
              <a:srgbClr val="455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SingleTec</a:t>
            </a:r>
            <a:endParaRPr lang="pt-BR" sz="2800" dirty="0">
              <a:latin typeface="Agency FB" panose="020B0503020202020204" pitchFamily="34" charset="0"/>
            </a:endParaRPr>
          </a:p>
        </p:txBody>
      </p:sp>
      <p:pic>
        <p:nvPicPr>
          <p:cNvPr id="7" name="Espaço Reservado para Conteúdo 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7EE4E9EC-CB3C-4324-A223-9F18D72E2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02106"/>
          </a:xfrm>
        </p:spPr>
      </p:pic>
    </p:spTree>
    <p:extLst>
      <p:ext uri="{BB962C8B-B14F-4D97-AF65-F5344CB8AC3E}">
        <p14:creationId xmlns:p14="http://schemas.microsoft.com/office/powerpoint/2010/main" val="11321067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2612001-0EF6-46F9-BD71-550668A4A4B7}"/>
              </a:ext>
            </a:extLst>
          </p:cNvPr>
          <p:cNvSpPr/>
          <p:nvPr/>
        </p:nvSpPr>
        <p:spPr>
          <a:xfrm>
            <a:off x="0" y="6014720"/>
            <a:ext cx="12192000" cy="843280"/>
          </a:xfrm>
          <a:prstGeom prst="rect">
            <a:avLst/>
          </a:prstGeom>
          <a:ln>
            <a:solidFill>
              <a:srgbClr val="455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SingleTec</a:t>
            </a:r>
            <a:endParaRPr lang="pt-BR" sz="2800" dirty="0">
              <a:latin typeface="Agency FB" panose="020B0503020202020204" pitchFamily="34" charset="0"/>
            </a:endParaRPr>
          </a:p>
        </p:txBody>
      </p:sp>
      <p:pic>
        <p:nvPicPr>
          <p:cNvPr id="5" name="Espaço Reservado para Conteúdo 4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962411B2-83FF-432D-82A5-9AB52B813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47758"/>
          </a:xfrm>
        </p:spPr>
      </p:pic>
    </p:spTree>
    <p:extLst>
      <p:ext uri="{BB962C8B-B14F-4D97-AF65-F5344CB8AC3E}">
        <p14:creationId xmlns:p14="http://schemas.microsoft.com/office/powerpoint/2010/main" val="10984099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3B510A4-6426-479F-A38A-D9421D7F7F43}"/>
              </a:ext>
            </a:extLst>
          </p:cNvPr>
          <p:cNvSpPr txBox="1"/>
          <p:nvPr/>
        </p:nvSpPr>
        <p:spPr>
          <a:xfrm>
            <a:off x="499856" y="3041374"/>
            <a:ext cx="6636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Explicaremos características do funcionamento e comportamento do nosso software, facilitando seu entendimento sobre o projeto, através das características principais que evitarão erros de programação, projeto e funcionamento.</a:t>
            </a:r>
          </a:p>
        </p:txBody>
      </p:sp>
    </p:spTree>
    <p:extLst>
      <p:ext uri="{BB962C8B-B14F-4D97-AF65-F5344CB8AC3E}">
        <p14:creationId xmlns:p14="http://schemas.microsoft.com/office/powerpoint/2010/main" val="151431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2612001-0EF6-46F9-BD71-550668A4A4B7}"/>
              </a:ext>
            </a:extLst>
          </p:cNvPr>
          <p:cNvSpPr/>
          <p:nvPr/>
        </p:nvSpPr>
        <p:spPr>
          <a:xfrm>
            <a:off x="0" y="6014720"/>
            <a:ext cx="12192000" cy="843280"/>
          </a:xfrm>
          <a:prstGeom prst="rect">
            <a:avLst/>
          </a:prstGeom>
          <a:ln>
            <a:solidFill>
              <a:srgbClr val="455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Aft>
                <a:spcPts val="600"/>
              </a:spcAft>
            </a:pPr>
            <a:r>
              <a:rPr lang="pt-BR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SingleTec</a:t>
            </a:r>
            <a:endParaRPr lang="pt-BR" sz="2800" dirty="0">
              <a:latin typeface="Agency FB" panose="020B0503020202020204" pitchFamily="34" charset="0"/>
            </a:endParaRPr>
          </a:p>
        </p:txBody>
      </p:sp>
      <p:pic>
        <p:nvPicPr>
          <p:cNvPr id="7" name="Espaço Reservado para Conteúdo 6" descr="Mapa na 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C94C460-97DB-468F-9119-A4C0290C3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3" y="0"/>
            <a:ext cx="12120457" cy="6014720"/>
          </a:xfrm>
        </p:spPr>
      </p:pic>
    </p:spTree>
    <p:extLst>
      <p:ext uri="{BB962C8B-B14F-4D97-AF65-F5344CB8AC3E}">
        <p14:creationId xmlns:p14="http://schemas.microsoft.com/office/powerpoint/2010/main" val="154971369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166</Words>
  <Application>Microsoft Office PowerPoint</Application>
  <PresentationFormat>Widescreen</PresentationFormat>
  <Paragraphs>67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Agency FB</vt:lpstr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Moreira</dc:creator>
  <cp:lastModifiedBy>Miguel Moreira</cp:lastModifiedBy>
  <cp:revision>15</cp:revision>
  <dcterms:created xsi:type="dcterms:W3CDTF">2020-05-02T00:10:48Z</dcterms:created>
  <dcterms:modified xsi:type="dcterms:W3CDTF">2020-05-04T00:04:28Z</dcterms:modified>
</cp:coreProperties>
</file>