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CC266-C600-4C00-A816-C632A8B12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AD056-8AB1-44E3-9E44-ECACD39C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52CAE5-66C8-46E0-8A05-FE2B65B9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B601E-B747-4A35-8738-1B5BD1DA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A0C26-633C-49F5-A5CC-04332553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0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0A6E7-811A-4AA2-BB31-F8B0465F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D6653F-40B9-4660-97DD-0D8D2031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857C6-A2ED-4351-BC80-B346253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718BD-D0D8-4994-84E7-9FA8BB1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9AFE70-D189-470B-A9CE-088DD4F4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9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9792EC-1FE2-410E-B027-685AD4851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66B2B2-0F48-4D5A-959E-1DE4EEB4F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0097E-7729-46A2-89F7-9FCC9071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30F59-929D-4AB2-ACCA-A59D25AD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F44F1-6E96-452A-8FCC-F4CC358B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1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91282-64E9-4D16-B11A-5C5190CF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2078F8-9DE6-4D52-8605-D8A130BD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BDA6A-5580-4240-8D3D-889F169C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574E9A-6BE7-4F6C-80B0-8CFD54F5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06EB8-D896-4EEA-8024-2334BE53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69E65-3E5E-4D9F-B18D-7E5CA9C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CED827-D79C-4C36-BF4C-025EBB75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E07C0-9F6E-4BCE-9830-6A400C0B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677DA-B6AD-4CD0-A67D-85C5CB25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D058C-06AB-46D8-A1E4-1E0030B3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28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0116-C2D7-433A-B3C0-C7691003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ECE1D-B2F6-4D1D-9660-02ED51965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4940B0-6953-48A2-93A2-E1831058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9270F0-5426-46C7-A7AF-B10D2A8E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9D7F29-2CBD-402F-A64B-A31372EB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8148DA-DD81-4C82-A2F2-610912C4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85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ED249-D0B1-4730-A4F4-351DBCA4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8EC5FC-B4B5-4DD8-9BC5-A830ADA1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27E3C9-5FB4-44F4-93CB-3E5BCF981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E8B255-2451-4A7B-BB72-B2D70FCA2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95AFDF-899F-4606-BB57-40ABE42A6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E48BAE-4A1E-431A-86D8-21E91B63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0BA00F-076C-4D59-9EC6-BEB21A2E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AA313-DFF4-4D46-847B-437C065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4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31122-A6B0-4E4A-9222-4E3713CE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E8DAE0-B7B5-4DCE-98B4-0EDE060A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B2C0FE-E454-45F4-BF1A-7B8FCE30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AF375E-7CF7-4C68-97AF-73AAEB2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92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D1D649-2AF7-4C6E-B754-B0A06ACF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26D659-E138-4F3F-ACE1-A5ACC45A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3A281B-B5EC-4CA9-A40F-45270AFD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7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AB5E-E267-4C97-9B07-AB0DC880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A1C9A-E12C-497B-82FC-4735C26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B99D79-2A43-4D05-B54A-DA05C3C6D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1B1AAD-5049-41C2-BE41-BAA62496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6ECC91-E715-42EF-A708-0A7B0147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59CC1B-4178-4AE1-9E29-979F3370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4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9294-4A5C-460A-BED8-650B34E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39D242-2212-4BD3-B540-041971B6A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FCD883-E0E2-40CF-B87B-38418BEE4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DA4F93-60E1-4531-9107-3EBAC4F3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D0329A-3D31-4E4D-B9BE-6F8A33CD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9631B-8750-47E8-8E4E-E0E08521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66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C4232E-CE46-4D28-8FAC-12739095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211FD-80D8-44B9-94FC-00117282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E90DA-73DF-4884-BEB9-77A91E6A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1AFE-E1D6-48B3-AA11-1BE916C2511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85115-2703-47C5-A0DD-5F388AA5B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7F5678-B0CA-4172-9D8B-9A6A4FE56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9B65-8A40-42CF-BCFD-F652BF2D5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73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E00C063-DD2B-4518-B72F-3ECA5A5D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pt-BR" sz="7200" dirty="0">
                <a:solidFill>
                  <a:schemeClr val="bg1"/>
                </a:solidFill>
              </a:rPr>
              <a:t>BPMN</a:t>
            </a:r>
            <a:br>
              <a:rPr lang="pt-BR" sz="7200" dirty="0">
                <a:solidFill>
                  <a:schemeClr val="bg1"/>
                </a:solidFill>
              </a:rPr>
            </a:br>
            <a:r>
              <a:rPr lang="pt-BR" sz="7200" dirty="0">
                <a:solidFill>
                  <a:schemeClr val="bg1"/>
                </a:solidFill>
              </a:rPr>
              <a:t>Grupo 03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63EE9F-A3B5-40ED-BBDB-6EF977A6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720" y="2306319"/>
            <a:ext cx="3681012" cy="2299809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pt-BR" dirty="0"/>
              <a:t>André Xavier</a:t>
            </a:r>
          </a:p>
          <a:p>
            <a:pPr algn="l"/>
            <a:r>
              <a:rPr lang="pt-BR" dirty="0"/>
              <a:t>Bruno Almeida</a:t>
            </a:r>
          </a:p>
          <a:p>
            <a:pPr algn="l"/>
            <a:r>
              <a:rPr lang="pt-BR" dirty="0"/>
              <a:t>Isabela Maia</a:t>
            </a:r>
          </a:p>
          <a:p>
            <a:pPr algn="l"/>
            <a:r>
              <a:rPr lang="pt-BR" dirty="0"/>
              <a:t>Lucas Dias</a:t>
            </a:r>
          </a:p>
          <a:p>
            <a:pPr algn="l"/>
            <a:r>
              <a:rPr lang="pt-BR" dirty="0"/>
              <a:t>Miguel Moreira</a:t>
            </a:r>
          </a:p>
          <a:p>
            <a:pPr algn="l"/>
            <a:r>
              <a:rPr lang="pt-BR" dirty="0"/>
              <a:t>Vinicius Sobral</a:t>
            </a:r>
          </a:p>
        </p:txBody>
      </p:sp>
    </p:spTree>
    <p:extLst>
      <p:ext uri="{BB962C8B-B14F-4D97-AF65-F5344CB8AC3E}">
        <p14:creationId xmlns:p14="http://schemas.microsoft.com/office/powerpoint/2010/main" val="98953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ECEDEC59-261B-4CE8-9201-15B6FC348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6" y="0"/>
            <a:ext cx="11999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muito, mesa, coberto&#10;&#10;Descrição gerada automaticamente">
            <a:extLst>
              <a:ext uri="{FF2B5EF4-FFF2-40B4-BE49-F238E27FC236}">
                <a16:creationId xmlns:a16="http://schemas.microsoft.com/office/drawing/2014/main" id="{C830FBC8-5197-4A75-BEDB-E7F071CD7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8" y="396240"/>
            <a:ext cx="12104052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4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BPMN Grupo 03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 Grupo 03 </dc:title>
  <dc:creator>BRUNO JOSÉ BARROS DE ALMEIDA .</dc:creator>
  <cp:lastModifiedBy>BRUNO JOSÉ BARROS DE ALMEIDA .</cp:lastModifiedBy>
  <cp:revision>1</cp:revision>
  <dcterms:created xsi:type="dcterms:W3CDTF">2020-04-24T03:22:56Z</dcterms:created>
  <dcterms:modified xsi:type="dcterms:W3CDTF">2020-04-24T03:25:13Z</dcterms:modified>
</cp:coreProperties>
</file>