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</p:sldIdLst>
  <p:sldSz cx="18288000" cy="10287000"/>
  <p:notesSz cx="6858000" cy="9144000"/>
  <p:embeddedFontLst>
    <p:embeddedFont>
      <p:font typeface="Open Sans" charset="1" panose="020B0606030504020204"/>
      <p:regular r:id="rId6"/>
    </p:embeddedFont>
    <p:embeddedFont>
      <p:font typeface="Open Sans Bold" charset="1" panose="020B0806030504020204"/>
      <p:regular r:id="rId7"/>
    </p:embeddedFont>
    <p:embeddedFont>
      <p:font typeface="Open Sans Italics" charset="1" panose="020B0606030504020204"/>
      <p:regular r:id="rId8"/>
    </p:embeddedFont>
    <p:embeddedFont>
      <p:font typeface="Open Sans Bold Italics" charset="1" panose="020B080603050402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Kollektif" charset="1" panose="020B0604020101010102"/>
      <p:regular r:id="rId14"/>
    </p:embeddedFont>
    <p:embeddedFont>
      <p:font typeface="Kollektif Bold" charset="1" panose="020B0604020101010102"/>
      <p:regular r:id="rId15"/>
    </p:embeddedFont>
    <p:embeddedFont>
      <p:font typeface="Kollektif Italics" charset="1" panose="020B0604020101010102"/>
      <p:regular r:id="rId16"/>
    </p:embeddedFont>
    <p:embeddedFont>
      <p:font typeface="Kollektif Bold Italics" charset="1" panose="020B0604020101010102"/>
      <p:regular r:id="rId17"/>
    </p:embeddedFont>
    <p:embeddedFont>
      <p:font typeface="Muli Regular" charset="1" panose="00000500000000000000"/>
      <p:regular r:id="rId18"/>
    </p:embeddedFont>
    <p:embeddedFont>
      <p:font typeface="Muli Regular Bold" charset="1" panose="00000700000000000000"/>
      <p:regular r:id="rId19"/>
    </p:embeddedFont>
    <p:embeddedFont>
      <p:font typeface="Muli Regular Italics" charset="1" panose="00000500000000000000"/>
      <p:regular r:id="rId20"/>
    </p:embeddedFont>
    <p:embeddedFont>
      <p:font typeface="Muli Regular Bold Italics" charset="1" panose="00000700000000000000"/>
      <p:regular r:id="rId21"/>
    </p:embeddedFont>
    <p:embeddedFont>
      <p:font typeface="Space Mono" charset="1" panose="02000509040000020004"/>
      <p:regular r:id="rId22"/>
    </p:embeddedFont>
    <p:embeddedFont>
      <p:font typeface="Space Mono Bold" charset="1" panose="02000809030000020004"/>
      <p:regular r:id="rId23"/>
    </p:embeddedFont>
    <p:embeddedFont>
      <p:font typeface="Space Mono Italics" charset="1" panose="02000509090000090004"/>
      <p:regular r:id="rId24"/>
    </p:embeddedFont>
    <p:embeddedFont>
      <p:font typeface="Space Mono Bold Italics" charset="1" panose="0200080904000009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0107" y="359640"/>
            <a:ext cx="2768525" cy="13381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7016" t="11027" r="0" b="2713"/>
          <a:stretch>
            <a:fillRect/>
          </a:stretch>
        </p:blipFill>
        <p:spPr>
          <a:xfrm flipH="false" flipV="false" rot="0">
            <a:off x="14622985" y="6050568"/>
            <a:ext cx="2394678" cy="222149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988667" y="3019955"/>
            <a:ext cx="11831656" cy="21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31"/>
              </a:lnSpc>
            </a:pPr>
            <a:r>
              <a:rPr lang="en-US" sz="2980">
                <a:solidFill>
                  <a:srgbClr val="000000"/>
                </a:solidFill>
                <a:latin typeface="Muli Regular Bold"/>
              </a:rPr>
              <a:t>Eu</a:t>
            </a:r>
            <a:r>
              <a:rPr lang="en-US" sz="2980" u="none">
                <a:solidFill>
                  <a:srgbClr val="000000"/>
                </a:solidFill>
                <a:latin typeface="Muli Regular Bold"/>
              </a:rPr>
              <a:t> Gabriela como usuária do sistema de tokens para bilhete único,</a:t>
            </a:r>
          </a:p>
          <a:p>
            <a:pPr algn="just" marL="0" indent="0" lvl="0">
              <a:lnSpc>
                <a:spcPts val="4231"/>
              </a:lnSpc>
            </a:pPr>
            <a:r>
              <a:rPr lang="en-US" sz="2980" u="none">
                <a:solidFill>
                  <a:srgbClr val="000000"/>
                </a:solidFill>
                <a:latin typeface="Muli Regular Bold"/>
              </a:rPr>
              <a:t>gostaria de receber alertas sobre o funcionamento das máquinas de bilhetes. Para facilitar o acesso as informações sobre o bom ou mal funcionamento do sistema.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0589" y="5998209"/>
            <a:ext cx="11137487" cy="266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31"/>
              </a:lnSpc>
            </a:pPr>
            <a:r>
              <a:rPr lang="en-US" sz="2980">
                <a:solidFill>
                  <a:srgbClr val="000000"/>
                </a:solidFill>
                <a:latin typeface="Muli Regular Bold"/>
              </a:rPr>
              <a:t>Eu</a:t>
            </a:r>
            <a:r>
              <a:rPr lang="en-US" sz="2980" u="none">
                <a:solidFill>
                  <a:srgbClr val="000000"/>
                </a:solidFill>
                <a:latin typeface="Muli Regular Bold"/>
              </a:rPr>
              <a:t> como desenvolvedor, vou criar uma aplicação para facilitar</a:t>
            </a:r>
          </a:p>
          <a:p>
            <a:pPr algn="just" marL="0" indent="0" lvl="0">
              <a:lnSpc>
                <a:spcPts val="4231"/>
              </a:lnSpc>
            </a:pPr>
            <a:r>
              <a:rPr lang="en-US" sz="2980" u="none">
                <a:solidFill>
                  <a:srgbClr val="000000"/>
                </a:solidFill>
                <a:latin typeface="Muli Regular Bold"/>
              </a:rPr>
              <a:t>o monitoramento do sistema de tokens, vou desenvolver uma aplicação intuitiva e de fácil acesso aos dados do sistema. Para o usuário acessar os dados e verificar o funcionamento dos tokens.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43940" y="2854551"/>
            <a:ext cx="1862582" cy="186258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32064" y="9522402"/>
            <a:ext cx="4730998" cy="381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Space Mono"/>
              </a:rPr>
              <a:t>Single Tec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73154" y="780221"/>
            <a:ext cx="7305421" cy="91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1"/>
              </a:lnSpc>
            </a:pPr>
            <a:r>
              <a:rPr lang="en-US" sz="6841">
                <a:solidFill>
                  <a:srgbClr val="2A6CE4"/>
                </a:solidFill>
                <a:latin typeface="Kollektif Bold"/>
              </a:rPr>
              <a:t>USER STORY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06888" y="8601941"/>
            <a:ext cx="3226871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48CD"/>
                </a:solidFill>
                <a:latin typeface="Open Sans Bold"/>
              </a:rPr>
              <a:t>Desenvolvedor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796" y="4834559"/>
            <a:ext cx="3226871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48CD"/>
                </a:solidFill>
                <a:latin typeface="Open Sans Bold"/>
              </a:rPr>
              <a:t>Usuário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2064" y="359640"/>
            <a:ext cx="2768525" cy="133812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475524" y="5943057"/>
            <a:ext cx="12574945" cy="21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31"/>
              </a:lnSpc>
            </a:pPr>
            <a:r>
              <a:rPr lang="en-US" sz="2980">
                <a:solidFill>
                  <a:srgbClr val="000000"/>
                </a:solidFill>
                <a:latin typeface="Muli Regular Bold"/>
              </a:rPr>
              <a:t>Eu Jorge</a:t>
            </a:r>
            <a:r>
              <a:rPr lang="en-US" sz="2980" u="none">
                <a:solidFill>
                  <a:srgbClr val="000000"/>
                </a:solidFill>
                <a:latin typeface="Muli Regular Bold"/>
              </a:rPr>
              <a:t> como Administrador do sistema de tokens quero poder cadastrar tokens de metrôs de estações de SP e se derrepente essa máquina for removida do local de origem eu quero poder deletar essas máquinas cadastradas. Para ter um controle sobre esses tokens.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939321" y="5738131"/>
            <a:ext cx="2600071" cy="260007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418044" y="2448985"/>
            <a:ext cx="11821313" cy="266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31"/>
              </a:lnSpc>
            </a:pPr>
            <a:r>
              <a:rPr lang="en-US" sz="2980">
                <a:solidFill>
                  <a:srgbClr val="000000"/>
                </a:solidFill>
                <a:latin typeface="Muli Regular Bold"/>
              </a:rPr>
              <a:t>Eu como desenvolvedor, vou criar acesso para administradores do sistema em que ele poderá inserir, modificar ou até mesmo atualizar dados dos tokens. Para que a plataforma se alimente e tenha tokens cadastrados e atualizados conforme sua situação atual. Algo que um usuário comum não terá acesso.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64" y="9522402"/>
            <a:ext cx="4730998" cy="381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Space Mono"/>
              </a:rPr>
              <a:t>Single Tec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73154" y="780221"/>
            <a:ext cx="7305421" cy="91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1"/>
              </a:lnSpc>
            </a:pPr>
            <a:r>
              <a:rPr lang="en-US" sz="6841">
                <a:solidFill>
                  <a:srgbClr val="2A6CE4"/>
                </a:solidFill>
                <a:latin typeface="Kollektif Bold"/>
              </a:rPr>
              <a:t>USER STORY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1057" y="4568847"/>
            <a:ext cx="3226871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48CD"/>
                </a:solidFill>
                <a:latin typeface="Open Sans Bold"/>
              </a:rPr>
              <a:t>Desenvolvedor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25921" y="8281052"/>
            <a:ext cx="3226871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48CD"/>
                </a:solidFill>
                <a:latin typeface="Open Sans Bold"/>
              </a:rPr>
              <a:t>Administrador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90439" y="2275204"/>
            <a:ext cx="1814246" cy="2347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2064" y="359640"/>
            <a:ext cx="2768525" cy="133812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90777" y="2778020"/>
            <a:ext cx="11831656" cy="21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31"/>
              </a:lnSpc>
            </a:pPr>
            <a:r>
              <a:rPr lang="en-US" sz="2980">
                <a:solidFill>
                  <a:srgbClr val="000000"/>
                </a:solidFill>
                <a:latin typeface="Muli Regular Bold"/>
              </a:rPr>
              <a:t>Eu</a:t>
            </a:r>
            <a:r>
              <a:rPr lang="en-US" sz="2980" u="none">
                <a:solidFill>
                  <a:srgbClr val="000000"/>
                </a:solidFill>
                <a:latin typeface="Muli Regular Bold"/>
              </a:rPr>
              <a:t> Pedro como usuário gostaria de receber a localização dos tokens a poder visualizar algumas dashboards de acordo com cada token. Para vizualizar o funcionamento delas através de desenhos da Dashboard.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35609" y="5700893"/>
            <a:ext cx="11137487" cy="212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31"/>
              </a:lnSpc>
            </a:pPr>
            <a:r>
              <a:rPr lang="en-US" sz="2980">
                <a:solidFill>
                  <a:srgbClr val="000000"/>
                </a:solidFill>
                <a:latin typeface="Muli Regular Bold"/>
              </a:rPr>
              <a:t>Eu Julia como desenvolvedora vou criar telas no sistema para barrar o acesso da aplicação somente para administradores. Para que somente o administrador posso fazer a inserção ou alteração dos dados de cadastro de tokens. 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2168964"/>
            <a:ext cx="2490666" cy="249066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740493" y="5767568"/>
            <a:ext cx="2159661" cy="231542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32064" y="9522402"/>
            <a:ext cx="4730998" cy="381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Space Mono"/>
              </a:rPr>
              <a:t>Single Tec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73154" y="780221"/>
            <a:ext cx="7305421" cy="91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1"/>
              </a:lnSpc>
            </a:pPr>
            <a:r>
              <a:rPr lang="en-US" sz="6841">
                <a:solidFill>
                  <a:srgbClr val="2A6CE4"/>
                </a:solidFill>
                <a:latin typeface="Kollektif Bold"/>
              </a:rPr>
              <a:t>USER STORY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73096" y="8601941"/>
            <a:ext cx="3494455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48CD"/>
                </a:solidFill>
                <a:latin typeface="Open Sans Bold"/>
              </a:rPr>
              <a:t>Desenvolvedora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3905" y="4602480"/>
            <a:ext cx="3226871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48CD"/>
                </a:solidFill>
                <a:latin typeface="Open Sans Bold"/>
              </a:rPr>
              <a:t>Usuário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DAD2F5ilN3w</dc:identifier>
  <dcterms:modified xsi:type="dcterms:W3CDTF">2011-08-01T06:04:30Z</dcterms:modified>
  <cp:revision>1</cp:revision>
  <dc:title>User Story</dc:title>
</cp:coreProperties>
</file>