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5DAE-4AE0-421B-A1D6-C776F9C8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B93A39-EDB5-4548-835D-C12E1025B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6A92B-9A7B-41D6-AF38-6055172E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746F40-B8B2-4AE0-8912-06C13500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A9424-DC93-4967-9B8E-8730D9E9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6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9AF7D-BA4E-4693-B57D-7F73263A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E2908B-DBA3-4579-8286-D5D2E083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02E1A-E640-4D0C-A516-147EAF83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2149F-1C00-40DB-8F53-3E9AB71F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528B1-2948-4784-BE14-65E1D737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371DE6-B2C8-465F-889A-2649A3D3F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56EA0E-DDAA-4184-92AD-2678499FD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915973-AF41-4EED-A400-365EB505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1BF10D-AB38-49EB-B406-1D1CC8E2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3CBD4-44D7-4DEA-B752-4AD70F63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81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9B22A-57CE-493F-9F7C-82D0F186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EC3F0-5700-4CE6-B2DE-47312B44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12226-DFF5-4F03-A731-F22F8B35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AA8E8-B03D-4DDD-BF72-E0D2F10E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A21F0-9749-4802-A6B3-BC8D4CAE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2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F5680-46C7-47DD-8030-B0D0600F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BAF3AA-3FC1-42A9-8BF0-329FE8A9F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1F719-D93F-46D5-80B7-FAC32846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1808C-945C-45D3-A39C-05C18A0B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8ACCE-F663-41D3-8B2A-87990C83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3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92994-0597-4B0C-986E-A0B4B187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248A7-C0CA-40D7-B14F-BA5358FB1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632601-14C5-4336-94B8-D3AAC3832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522A5D-41F0-4575-803A-3EAF00DE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1FB950-4F27-43ED-8297-DF627BC2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AD0E9A-50A7-439D-A2DC-93E9AA5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3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F3D1E-FF5B-48F6-8EE3-28C687A0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6D7987-8166-4F23-BA56-98DD8BDE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DE0160-75F0-4A1F-AFD4-8DCD6FFF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CD720E-E76D-40EC-A1F7-81151F05D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1A0E25-E633-40E5-88A5-634EF560B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8B08A-0777-4121-95B8-50920E7B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CF481A-1BC3-4CF7-BE02-53C6BA1C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FFF4B2-5DCE-425C-A7D0-6A051BD2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55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5F6BA-6B34-4EFA-88A5-55FC2288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AEA063-2A3B-4646-8A2F-B6FA8637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A3097C-12BF-4DA4-8F23-B99A7C61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3A7DC2-1905-442A-9F13-52FEFCA8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10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D40E46-B731-4300-A0DE-2AB87A27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C2181C-2603-494D-89AF-D7AF538C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32A57C-C363-4D03-AE93-EE30BDF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5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B165A-B021-4E0F-BBCB-838DF4F7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DC45A-1710-4848-8FD2-6A71C1D3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14A05C-FC93-40FA-A5F4-98470D8A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7F7BDD-D2D9-4CD5-96AD-6D071FEB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30077C-33D8-4AE4-BAEA-10E6F689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CF137-B6E0-4318-A432-487549A1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50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1AC28-D320-4495-B625-07B1E601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B303A6-C060-4DAB-AC1B-046D584C5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CBEC63-40AE-4C99-AC0A-66A4F99A2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F3762-759F-4357-9225-831E2C41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2452B-927F-4C99-BF6A-DB692B71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4C78F9-F685-4699-9231-FA3E02E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8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92BE5E-75E8-4D28-885E-CD7EE483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24886A-6857-4B59-8A64-2E98BF85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9F7C7-C8CE-4438-BA45-DE6A84002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FAAA7-F35C-41EE-A763-62F3C9661D26}" type="datetimeFigureOut">
              <a:rPr lang="pt-BR" smtClean="0"/>
              <a:t>15/03/2020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53750-9730-442D-9459-93A16C424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115B1-55BD-4AD4-B4F2-10265426E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76D1-4F4F-4493-AC98-043B1089B5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8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5FC1E-3021-4ECB-820E-DED6B388C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DD0F23-E01A-4A95-8358-DF4195B11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DE3E4C20-0A2E-442B-8EE1-21EC915A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D3D7F-2A55-4FA2-BE8E-A2FEC639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BE64B8B-B6E5-43D9-8C10-C28878E70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634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DB7E0-75EA-4374-B818-0D51D2F9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desenho&#10;&#10;Descrição gerada automaticamente">
            <a:extLst>
              <a:ext uri="{FF2B5EF4-FFF2-40B4-BE49-F238E27FC236}">
                <a16:creationId xmlns:a16="http://schemas.microsoft.com/office/drawing/2014/main" id="{372F6C7F-04CF-4344-ACAD-D0C95A818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263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F4891-549E-46D4-AEE5-9A954FD7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11A04A72-59EF-4167-B362-314E6869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1431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2D89F-B6BF-4FD7-972E-E34AD6E9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desenho&#10;&#10;Descrição gerada automaticamente">
            <a:extLst>
              <a:ext uri="{FF2B5EF4-FFF2-40B4-BE49-F238E27FC236}">
                <a16:creationId xmlns:a16="http://schemas.microsoft.com/office/drawing/2014/main" id="{C8FEE307-5F0D-40FE-97F8-B2584A66E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241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91534-79A3-45C5-8509-B1F2E06D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desenho&#10;&#10;Descrição gerada automaticamente">
            <a:extLst>
              <a:ext uri="{FF2B5EF4-FFF2-40B4-BE49-F238E27FC236}">
                <a16:creationId xmlns:a16="http://schemas.microsoft.com/office/drawing/2014/main" id="{9A76597F-ABEE-4889-A3C1-B5BA2D07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06771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Moreira</dc:creator>
  <cp:lastModifiedBy>Miguel Moreira</cp:lastModifiedBy>
  <cp:revision>1</cp:revision>
  <dcterms:created xsi:type="dcterms:W3CDTF">2020-03-15T20:03:11Z</dcterms:created>
  <dcterms:modified xsi:type="dcterms:W3CDTF">2020-03-15T20:08:08Z</dcterms:modified>
</cp:coreProperties>
</file>