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8A3D1-C744-43F5-934B-84558294323D}" v="10" dt="2020-03-11T16:09:2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3EC3-0CE3-4BA5-B0B4-4D2F73EDB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91533-34E5-4D01-A71F-0AB2FDC7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2F410-DCFA-4661-B05A-4936F61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9F13F-1B88-43C3-B5BB-2FE6382B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0B068-BE3D-4D07-A6B8-0184BF6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E367B-23C5-4337-8508-67FCDBD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F9B49-501F-48F6-864F-79DA1628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60B6D-E5F8-4F29-8043-8F439D69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627B1-3548-49DF-910A-A858692D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36F39-9BBB-4FAC-92C3-3CDFAD74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B0B86-3724-45CB-9EEB-E3510F148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EDBC17-9A03-4F90-9612-00D723C7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E7EE5-4F73-4401-A9A3-9B6E7C0D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A80BD-5A3C-478B-B873-3005D976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15050-483F-4593-BFAC-3BC20598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6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6885-D577-4F93-BF22-F41F85B4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9BADC-5EAE-4242-9ADA-1D06B98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1F5AB-4891-4DF5-98B3-5F5C6F9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9B8FE-1054-4CCD-862D-7EE6C3D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DC85D-D4B4-464B-84F4-B63AA1AD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0D5B-4AA0-473B-AC1C-093D336A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AC994-DB8A-46D1-86B5-68949353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BB8C1-A282-4931-8B75-40F62D18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5EA5E-D8E8-4AF7-ADEA-0A85C18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3A1E9-A231-4573-8A15-04F746B5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0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1FFFE-1B92-4071-9E62-6C9C8B51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D0EC-71A8-4CB4-A69B-24563CBD8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500642-8F4A-4BF7-B4BA-9EBD35FE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D1C76-AF37-4938-B416-978BC1B9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7262E-6421-4297-8707-C087B631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DC215-282D-48C1-BBC3-CA17CA29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2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8F9D2-7CFA-49AA-896E-BBF4FC52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C38BC-E4C7-4CFB-B29C-3E03D520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FF22A6-279A-447E-90D1-6588AD4A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D297F-C4D5-45CE-8C82-C247089F6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384625-3492-4A7B-955F-79D460B32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385ECC-9B26-483F-857B-E436CEC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B9E148-47C9-4172-B5F1-D62EE6BC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290C8F-050D-4FAD-B03D-581DD013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24A8-49C0-40DE-B07B-C18B79D1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3CE889-DEC5-4588-AB51-FD0CA687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83D1A9-75C1-426E-82F5-0F2B669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A9338B-842F-4E90-9EFB-607980D9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863A5-C690-4B35-8BF6-F63FB37C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A054-C10F-455F-9282-92C69E33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C3C151-1ACF-4C21-B0FA-0A7EB1B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CC40-2FC2-4766-8315-E1B03BB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D855-3DDB-423F-AF19-3A1BAC25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7480E-9D6A-42E5-89DA-720F2190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0903A-699B-4AD7-AB7B-6A0159D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D85622-7FD3-4190-BA8B-11CE1B05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277E2B-B9F3-470A-A792-AEDC6E42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4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B794-B47B-4860-98F0-D0F5CE67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2C76F2-BBEC-48C9-B9FE-4818B644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E41E5-DA98-4213-8491-C1D55327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F7036-F3C1-4008-986E-624D5280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84FC3-B0A5-40A8-AC58-8B396531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59740-00D1-4333-AA8C-8BF5F99A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46500C-C62E-493C-906A-52278A94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24CEF-8F36-4FCD-9AD9-C9292643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4CC0F-5C52-40F7-8B22-CDD1C36C4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9E61-DD03-4D73-8674-BB03B7D1ACF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7BDB5-1BB7-4119-88DC-79DCAA7C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C9392-2313-4829-9C20-2D2EEF0F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A414-F1B1-42EA-82DB-A02EE1784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3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ulher com vestido listrado&#10;&#10;Descrição gerada automaticamente">
            <a:extLst>
              <a:ext uri="{FF2B5EF4-FFF2-40B4-BE49-F238E27FC236}">
                <a16:creationId xmlns:a16="http://schemas.microsoft.com/office/drawing/2014/main" id="{53EB4551-B590-43C4-9FA0-0131D1FD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6" y="51076"/>
            <a:ext cx="2302686" cy="3419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7EEE83-6858-43AA-AF72-33D305174DAA}"/>
              </a:ext>
            </a:extLst>
          </p:cNvPr>
          <p:cNvSpPr txBox="1"/>
          <p:nvPr/>
        </p:nvSpPr>
        <p:spPr>
          <a:xfrm>
            <a:off x="3456574" y="195356"/>
            <a:ext cx="40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Yasmin Vieira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ADA61A-A507-46EA-BFB5-D3E01E5CE7F9}"/>
              </a:ext>
            </a:extLst>
          </p:cNvPr>
          <p:cNvSpPr/>
          <p:nvPr/>
        </p:nvSpPr>
        <p:spPr>
          <a:xfrm>
            <a:off x="0" y="3465294"/>
            <a:ext cx="3305908" cy="33927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070D845-9E46-4E0C-940F-D17B1BF4FD3D}"/>
              </a:ext>
            </a:extLst>
          </p:cNvPr>
          <p:cNvCxnSpPr/>
          <p:nvPr/>
        </p:nvCxnSpPr>
        <p:spPr>
          <a:xfrm>
            <a:off x="6096000" y="1449496"/>
            <a:ext cx="34455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C1FB5-B2BD-4A95-85AB-327861E0D2B9}"/>
              </a:ext>
            </a:extLst>
          </p:cNvPr>
          <p:cNvSpPr txBox="1"/>
          <p:nvPr/>
        </p:nvSpPr>
        <p:spPr>
          <a:xfrm>
            <a:off x="6514563" y="864626"/>
            <a:ext cx="40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Estudante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12B2DA-3924-4A8E-9E42-9334C7D83762}"/>
              </a:ext>
            </a:extLst>
          </p:cNvPr>
          <p:cNvSpPr txBox="1"/>
          <p:nvPr/>
        </p:nvSpPr>
        <p:spPr>
          <a:xfrm>
            <a:off x="34864" y="3605239"/>
            <a:ext cx="3271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Depoimento</a:t>
            </a:r>
          </a:p>
          <a:p>
            <a:r>
              <a:rPr lang="pt-BR" dirty="0">
                <a:solidFill>
                  <a:schemeClr val="bg1"/>
                </a:solidFill>
              </a:rPr>
              <a:t>       Utilizo o transporte público com frequência durante a semana, porque sou beneficiada pelas cotas de estudante, e aos finais de semana, utilizo para voltar das minhas atividades. Os totens são de extrema importância, porque nunca estou com dinheiro em notas, só ando com cartão de débito.</a:t>
            </a:r>
          </a:p>
        </p:txBody>
      </p:sp>
      <p:pic>
        <p:nvPicPr>
          <p:cNvPr id="20" name="Gráfico 19" descr="Aspas de abertura">
            <a:extLst>
              <a:ext uri="{FF2B5EF4-FFF2-40B4-BE49-F238E27FC236}">
                <a16:creationId xmlns:a16="http://schemas.microsoft.com/office/drawing/2014/main" id="{233DB6F0-C781-405B-BBA7-E427551F2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666618"/>
            <a:ext cx="543339" cy="591104"/>
          </a:xfrm>
          <a:prstGeom prst="rect">
            <a:avLst/>
          </a:prstGeom>
        </p:spPr>
      </p:pic>
      <p:pic>
        <p:nvPicPr>
          <p:cNvPr id="22" name="Gráfico 21" descr="Aspas de fechamento">
            <a:extLst>
              <a:ext uri="{FF2B5EF4-FFF2-40B4-BE49-F238E27FC236}">
                <a16:creationId xmlns:a16="http://schemas.microsoft.com/office/drawing/2014/main" id="{A9493F65-A823-4B63-A2B3-1B06DEDF2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3483" y="6353619"/>
            <a:ext cx="516665" cy="5043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41E7-BE2C-4054-BFE9-E52C2353A1C9}"/>
              </a:ext>
            </a:extLst>
          </p:cNvPr>
          <p:cNvSpPr/>
          <p:nvPr/>
        </p:nvSpPr>
        <p:spPr>
          <a:xfrm>
            <a:off x="3338538" y="1683026"/>
            <a:ext cx="8818598" cy="517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5D03D48-ED3D-4F59-9110-0542796A16C1}"/>
              </a:ext>
            </a:extLst>
          </p:cNvPr>
          <p:cNvSpPr txBox="1"/>
          <p:nvPr/>
        </p:nvSpPr>
        <p:spPr>
          <a:xfrm>
            <a:off x="4055166" y="1948459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Perfil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79F024-1EA0-4A37-9C09-C099E8C030C6}"/>
              </a:ext>
            </a:extLst>
          </p:cNvPr>
          <p:cNvSpPr txBox="1"/>
          <p:nvPr/>
        </p:nvSpPr>
        <p:spPr>
          <a:xfrm>
            <a:off x="3657600" y="2809460"/>
            <a:ext cx="330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19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Estudante.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Possui a necessidade de se locomover com rapidez.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 o transporte público com frequência.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Possui o benefício das cotas do cartão de estudante.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segurança, prefere carregar seus cartões (Bilhete único) com cartão de débito.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Aos finais de semana, prefere utilizar o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C7F1B5-0154-4F1C-B7BC-067445D769F5}"/>
              </a:ext>
            </a:extLst>
          </p:cNvPr>
          <p:cNvSpPr txBox="1"/>
          <p:nvPr/>
        </p:nvSpPr>
        <p:spPr>
          <a:xfrm>
            <a:off x="8540770" y="1698833"/>
            <a:ext cx="282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Dores e Necessidades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1D45EF-F9BF-4B1E-862F-3666488D572E}"/>
              </a:ext>
            </a:extLst>
          </p:cNvPr>
          <p:cNvSpPr txBox="1"/>
          <p:nvPr/>
        </p:nvSpPr>
        <p:spPr>
          <a:xfrm>
            <a:off x="8298917" y="2809460"/>
            <a:ext cx="3525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de um totem que esteja com a sua funcionalidade adequada, para poder efetuar suas recargas.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 a possibilidade de carregar seu cartão de transporte com o cartão de débito.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Incerteza dos totens estarem funcionando corretamente.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Evitar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Otimizar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Escolher a forma de pagamento.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4766E14-3B96-47A3-8BFB-4A6205474623}"/>
              </a:ext>
            </a:extLst>
          </p:cNvPr>
          <p:cNvCxnSpPr>
            <a:cxnSpLocks/>
          </p:cNvCxnSpPr>
          <p:nvPr/>
        </p:nvCxnSpPr>
        <p:spPr>
          <a:xfrm>
            <a:off x="7469078" y="2478159"/>
            <a:ext cx="10933" cy="3274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Gráfico 16" descr="Marca de seleção">
            <a:extLst>
              <a:ext uri="{FF2B5EF4-FFF2-40B4-BE49-F238E27FC236}">
                <a16:creationId xmlns:a16="http://schemas.microsoft.com/office/drawing/2014/main" id="{C472DDF6-25DD-439A-AC52-8258F9516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3004" y="1962888"/>
            <a:ext cx="706236" cy="706236"/>
          </a:xfrm>
          <a:prstGeom prst="rect">
            <a:avLst/>
          </a:prstGeom>
        </p:spPr>
      </p:pic>
      <p:pic>
        <p:nvPicPr>
          <p:cNvPr id="18" name="Gráfico 17" descr="Fechar">
            <a:extLst>
              <a:ext uri="{FF2B5EF4-FFF2-40B4-BE49-F238E27FC236}">
                <a16:creationId xmlns:a16="http://schemas.microsoft.com/office/drawing/2014/main" id="{94199862-B983-43CE-ACDC-320986569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82617" y="1841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0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57EEE83-6858-43AA-AF72-33D305174DAA}"/>
              </a:ext>
            </a:extLst>
          </p:cNvPr>
          <p:cNvSpPr txBox="1"/>
          <p:nvPr/>
        </p:nvSpPr>
        <p:spPr>
          <a:xfrm>
            <a:off x="3483870" y="72526"/>
            <a:ext cx="40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Luís Novaes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ADA61A-A507-46EA-BFB5-D3E01E5CE7F9}"/>
              </a:ext>
            </a:extLst>
          </p:cNvPr>
          <p:cNvSpPr/>
          <p:nvPr/>
        </p:nvSpPr>
        <p:spPr>
          <a:xfrm>
            <a:off x="-38683" y="3775679"/>
            <a:ext cx="3241883" cy="30823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070D845-9E46-4E0C-940F-D17B1BF4FD3D}"/>
              </a:ext>
            </a:extLst>
          </p:cNvPr>
          <p:cNvCxnSpPr/>
          <p:nvPr/>
        </p:nvCxnSpPr>
        <p:spPr>
          <a:xfrm>
            <a:off x="6096000" y="1449496"/>
            <a:ext cx="34455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C1FB5-B2BD-4A95-85AB-327861E0D2B9}"/>
              </a:ext>
            </a:extLst>
          </p:cNvPr>
          <p:cNvSpPr txBox="1"/>
          <p:nvPr/>
        </p:nvSpPr>
        <p:spPr>
          <a:xfrm>
            <a:off x="6487268" y="866904"/>
            <a:ext cx="40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Trabalhador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12B2DA-3924-4A8E-9E42-9334C7D83762}"/>
              </a:ext>
            </a:extLst>
          </p:cNvPr>
          <p:cNvSpPr txBox="1"/>
          <p:nvPr/>
        </p:nvSpPr>
        <p:spPr>
          <a:xfrm>
            <a:off x="20006" y="4109796"/>
            <a:ext cx="3271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Depoimento</a:t>
            </a:r>
          </a:p>
          <a:p>
            <a:r>
              <a:rPr lang="pt-BR" dirty="0">
                <a:solidFill>
                  <a:schemeClr val="bg1"/>
                </a:solidFill>
              </a:rPr>
              <a:t>         Utilizo o transporte público porque facilita meu acesso á empresa, e depois do </a:t>
            </a:r>
            <a:r>
              <a:rPr lang="pt-BR" dirty="0" err="1">
                <a:solidFill>
                  <a:schemeClr val="bg1"/>
                </a:solidFill>
              </a:rPr>
              <a:t>Happy</a:t>
            </a:r>
            <a:r>
              <a:rPr lang="pt-BR" dirty="0">
                <a:solidFill>
                  <a:schemeClr val="bg1"/>
                </a:solidFill>
              </a:rPr>
              <a:t> Hour utilizo para voltar com segurança.</a:t>
            </a:r>
          </a:p>
        </p:txBody>
      </p:sp>
      <p:pic>
        <p:nvPicPr>
          <p:cNvPr id="20" name="Gráfico 19" descr="Aspas de abertura">
            <a:extLst>
              <a:ext uri="{FF2B5EF4-FFF2-40B4-BE49-F238E27FC236}">
                <a16:creationId xmlns:a16="http://schemas.microsoft.com/office/drawing/2014/main" id="{233DB6F0-C781-405B-BBA7-E427551F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3" y="4213781"/>
            <a:ext cx="543339" cy="591104"/>
          </a:xfrm>
          <a:prstGeom prst="rect">
            <a:avLst/>
          </a:prstGeom>
        </p:spPr>
      </p:pic>
      <p:pic>
        <p:nvPicPr>
          <p:cNvPr id="22" name="Gráfico 21" descr="Aspas de fechamento">
            <a:extLst>
              <a:ext uri="{FF2B5EF4-FFF2-40B4-BE49-F238E27FC236}">
                <a16:creationId xmlns:a16="http://schemas.microsoft.com/office/drawing/2014/main" id="{A9493F65-A823-4B63-A2B3-1B06DEDF2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870" y="5543606"/>
            <a:ext cx="516665" cy="5043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F0F941E7-BE2C-4054-BFE9-E52C2353A1C9}"/>
              </a:ext>
            </a:extLst>
          </p:cNvPr>
          <p:cNvSpPr/>
          <p:nvPr/>
        </p:nvSpPr>
        <p:spPr>
          <a:xfrm>
            <a:off x="3214494" y="1683025"/>
            <a:ext cx="8977505" cy="510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5D03D48-ED3D-4F59-9110-0542796A16C1}"/>
              </a:ext>
            </a:extLst>
          </p:cNvPr>
          <p:cNvSpPr txBox="1"/>
          <p:nvPr/>
        </p:nvSpPr>
        <p:spPr>
          <a:xfrm>
            <a:off x="4055166" y="1948459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Perfil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79F024-1EA0-4A37-9C09-C099E8C030C6}"/>
              </a:ext>
            </a:extLst>
          </p:cNvPr>
          <p:cNvSpPr txBox="1"/>
          <p:nvPr/>
        </p:nvSpPr>
        <p:spPr>
          <a:xfrm>
            <a:off x="3657600" y="2809460"/>
            <a:ext cx="330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26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Trabalhador.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Possui uma rotina intensa.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Usuário diário do metrô.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Prefere andar com seu cartão de débito, ao sacar cédulas.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Gosta de sair aos finais de semana, e para não se preocupar com a volta, prefere voltar de metrô.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C7F1B5-0154-4F1C-B7BC-067445D769F5}"/>
              </a:ext>
            </a:extLst>
          </p:cNvPr>
          <p:cNvSpPr txBox="1"/>
          <p:nvPr/>
        </p:nvSpPr>
        <p:spPr>
          <a:xfrm>
            <a:off x="8561412" y="1780307"/>
            <a:ext cx="282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Dores e Necessidades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1D45EF-F9BF-4B1E-862F-3666488D572E}"/>
              </a:ext>
            </a:extLst>
          </p:cNvPr>
          <p:cNvSpPr txBox="1"/>
          <p:nvPr/>
        </p:nvSpPr>
        <p:spPr>
          <a:xfrm>
            <a:off x="8319559" y="3015927"/>
            <a:ext cx="383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Agilidade.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Evitar filas desnecessárias.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Evitar efetuar saques para recarregar seus bilhetes de transporte.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Possibilidade de escolher a forma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filas imensas das bilheterias blindadas, só atrasam sua rotina.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Incerteza dos totens estarem funcionando corretamente.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4766E14-3B96-47A3-8BFB-4A6205474623}"/>
              </a:ext>
            </a:extLst>
          </p:cNvPr>
          <p:cNvCxnSpPr>
            <a:cxnSpLocks/>
          </p:cNvCxnSpPr>
          <p:nvPr/>
        </p:nvCxnSpPr>
        <p:spPr>
          <a:xfrm>
            <a:off x="7469078" y="2478159"/>
            <a:ext cx="10933" cy="32749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 descr="Homem com camisa azul&#10;&#10;Descrição gerada automaticamente">
            <a:extLst>
              <a:ext uri="{FF2B5EF4-FFF2-40B4-BE49-F238E27FC236}">
                <a16:creationId xmlns:a16="http://schemas.microsoft.com/office/drawing/2014/main" id="{0BEECAD8-1E8B-42B0-99CD-398F09147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9" y="-11687"/>
            <a:ext cx="3244236" cy="3800075"/>
          </a:xfrm>
          <a:prstGeom prst="rect">
            <a:avLst/>
          </a:prstGeom>
        </p:spPr>
      </p:pic>
      <p:pic>
        <p:nvPicPr>
          <p:cNvPr id="41" name="Gráfico 40" descr="Marca de seleção">
            <a:extLst>
              <a:ext uri="{FF2B5EF4-FFF2-40B4-BE49-F238E27FC236}">
                <a16:creationId xmlns:a16="http://schemas.microsoft.com/office/drawing/2014/main" id="{9C79B5D6-C536-4B89-A6C8-BBD5EAED83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3004" y="1962888"/>
            <a:ext cx="706236" cy="706236"/>
          </a:xfrm>
          <a:prstGeom prst="rect">
            <a:avLst/>
          </a:prstGeom>
        </p:spPr>
      </p:pic>
      <p:pic>
        <p:nvPicPr>
          <p:cNvPr id="43" name="Gráfico 42" descr="Fechar">
            <a:extLst>
              <a:ext uri="{FF2B5EF4-FFF2-40B4-BE49-F238E27FC236}">
                <a16:creationId xmlns:a16="http://schemas.microsoft.com/office/drawing/2014/main" id="{3DBE34CC-02F5-485B-96D5-5ACD0493C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41536" y="19232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4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AEE4E6EF8D74E963FE920B65A0575" ma:contentTypeVersion="6" ma:contentTypeDescription="Crie um novo documento." ma:contentTypeScope="" ma:versionID="9251b88499af8e7cfb98450572ed550d">
  <xsd:schema xmlns:xsd="http://www.w3.org/2001/XMLSchema" xmlns:xs="http://www.w3.org/2001/XMLSchema" xmlns:p="http://schemas.microsoft.com/office/2006/metadata/properties" xmlns:ns2="380a8be9-d7fc-4e43-b4e9-9956860d0252" targetNamespace="http://schemas.microsoft.com/office/2006/metadata/properties" ma:root="true" ma:fieldsID="0bb815f0517fce829df6435083d74099" ns2:_="">
    <xsd:import namespace="380a8be9-d7fc-4e43-b4e9-9956860d02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a8be9-d7fc-4e43-b4e9-9956860d0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0C0A85-3013-4BD0-B67F-89C6C5C212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DDA7D7-BAC1-446C-A745-A7CE0A599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0a8be9-d7fc-4e43-b4e9-9956860d0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03424-6231-4FE4-ACC4-B431A7AB0B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6</cp:revision>
  <dcterms:created xsi:type="dcterms:W3CDTF">2020-03-11T15:07:58Z</dcterms:created>
  <dcterms:modified xsi:type="dcterms:W3CDTF">2020-03-13T00:00:01Z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0x010100EA1AEE4E6EF8D74E963FE920B65A0575</vt:lpwstr>
  </property>
</Properties>
</file>