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3EB7F3F-8F0A-46F5-A56C-02F01E222E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C4A83FF-7535-4B1E-BFCE-FAC5C81DB26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E6B04-2C96-4423-A246-E96C11D40EC3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3FBD8057-1671-4D3E-A35B-88B73E6833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3A5FC921-6422-40A8-BF15-392651958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437E70-8183-4E10-B393-EC43388DCB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938540-B5AF-44B8-89A1-84FD144AEF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90997-D157-4C7B-A32A-2C3FC4198C6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Comunicação </a:t>
            </a:r>
            <a:r>
              <a:rPr lang="pt-BR" dirty="0" err="1"/>
              <a:t>java</a:t>
            </a:r>
            <a:r>
              <a:rPr lang="pt-BR" dirty="0"/>
              <a:t> com </a:t>
            </a:r>
            <a:r>
              <a:rPr lang="pt-BR" dirty="0" err="1"/>
              <a:t>heroku</a:t>
            </a:r>
            <a:r>
              <a:rPr lang="pt-BR" dirty="0"/>
              <a:t> = requisição</a:t>
            </a:r>
          </a:p>
          <a:p>
            <a:r>
              <a:rPr lang="pt-BR" dirty="0"/>
              <a:t>*</a:t>
            </a:r>
            <a:r>
              <a:rPr lang="pt-BR" dirty="0" err="1"/>
              <a:t>sequelize</a:t>
            </a:r>
            <a:r>
              <a:rPr lang="pt-BR" dirty="0"/>
              <a:t> – porque citar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649A3-17F6-4213-BE7C-BAD851FE867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468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737B0-C01F-4941-A4C4-75494C192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AF8A72-727B-4707-BACD-CA57B19A9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912EE3-A646-4926-BD79-FACC8B8C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0DCC-2D0E-48AC-BADC-8D2813897323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28FB89-C6AD-4D36-8EE5-905A23787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2BEF12-B2D3-4024-9D77-1B07D64C8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C9F7-176E-481B-82EC-5955E2CA0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61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10AEC-8202-48C0-B477-0DEC2B9F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8E87D4-2911-45C1-AF2F-690DE4EF3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5F6BAE-87A8-436C-B7BA-E56D9D16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0DCC-2D0E-48AC-BADC-8D2813897323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B56E7E-135E-498C-B856-D5D12C5D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DAD25A-853B-40F6-954A-A7D84CD4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C9F7-176E-481B-82EC-5955E2CA0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05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00255E-0E4B-4414-B2F1-A298F1A7F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E00D64-3418-4973-A929-B4A21F061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8D82A6-680F-47EC-AE13-1226C9E1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0DCC-2D0E-48AC-BADC-8D2813897323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98C2E1-F8FB-4DF5-B8E2-36A314572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D49EEF-87DC-4903-ACFD-E263DB5FC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C9F7-176E-481B-82EC-5955E2CA0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22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63559-B831-4BFA-A4B7-F134A727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CF7CA4-8A0D-48A0-87BA-5B285BAD3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19B737-7313-4494-89F6-C2386C97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0DCC-2D0E-48AC-BADC-8D2813897323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CF049D-92AE-4F2F-A792-C68DAB31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F09E48-EC44-43BA-BA26-B3FB15F1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C9F7-176E-481B-82EC-5955E2CA0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71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76D94-EB4D-4285-8A01-505966E9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ABBA14-6AF3-4B13-A283-24B241105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B0A4DA-CDCD-4CD2-9416-20957305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0DCC-2D0E-48AC-BADC-8D2813897323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BCAE77-DE8A-4C6F-A3E7-3F5F75DAD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8655D-0FE9-47CB-9F11-263871B4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C9F7-176E-481B-82EC-5955E2CA0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19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51655-E620-414C-B638-2AC676E6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D69CC8-F942-484E-BB22-2CE9D6DBC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199155-C96E-4235-852A-055D5C103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873F6E-38C0-4B63-937F-598C69695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0DCC-2D0E-48AC-BADC-8D2813897323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9FE778-3890-4863-8F88-B4E62254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A2FEC0-B05E-41A4-8C14-72054FA4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C9F7-176E-481B-82EC-5955E2CA0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22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56335-6C4F-4638-B44B-EFF65FDA3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34752F-54EE-4BCC-887C-B851C35ED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2032CB-1A55-4E94-8D1E-F48776A86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0FD8AD0-A5FE-4F12-AE89-174599944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24B802D-DC56-4EE5-A0B7-F00E6D167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81CC7C4-9170-474E-9A47-7F3DADAC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0DCC-2D0E-48AC-BADC-8D2813897323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136A0B6-8D17-4539-A915-48CDB1134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8AEF071-F601-4487-AEC9-1BA76C56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C9F7-176E-481B-82EC-5955E2CA0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97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0B0FB-03A4-47AA-88C0-ACD95697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619C45-61A7-40E4-BC03-B410A4DE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0DCC-2D0E-48AC-BADC-8D2813897323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1A2FA0-6A8C-49DB-961B-45D7224F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821425-22EE-4816-B734-FBAECF8C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C9F7-176E-481B-82EC-5955E2CA0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5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BA7F7F6-5576-41CB-9488-A1D8DEF25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0DCC-2D0E-48AC-BADC-8D2813897323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670850F-C86C-4AC3-917D-F5D7F31D9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66D512-DE64-4D9F-83DF-D8815FFF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C9F7-176E-481B-82EC-5955E2CA0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02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F67E2-8341-427B-94E9-E3BD35F3A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74EBA3-0909-42B0-9031-05CC6D8B8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221B4E-CB24-4C2E-A0BB-82B810A74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983807-2331-48E4-98DA-4C61B2D98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0DCC-2D0E-48AC-BADC-8D2813897323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63AAF6-5807-49E5-AB82-EE060539E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EE6205-C148-4907-A969-6F1EAAC0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C9F7-176E-481B-82EC-5955E2CA0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5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9CCBE-EAB6-4923-BA62-DFB579ED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1DEECB3-9EA9-4111-9759-4F42DBF7C9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86ADF9-ADD1-46AC-9CB4-091C4C612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F229DD-16EA-4B2F-8A41-3CE4270C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0DCC-2D0E-48AC-BADC-8D2813897323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7B1AAF-09B3-4457-9865-AEB4B2F0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EC3468-F095-40C9-8911-B0A21C10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C9F7-176E-481B-82EC-5955E2CA0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81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B9DED1C-0A55-4D08-953D-FE33B2EA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7FFE7A-69D3-408B-90B4-10A2E85B1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977CED-9538-4A42-B241-A2FCEEEF4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70DCC-2D0E-48AC-BADC-8D2813897323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5BD804-F619-4087-9F00-DD9A814CB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BA9FE7-57C5-4BAA-B54E-BCBBB32F9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CC9F7-176E-481B-82EC-5955E2CA0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91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tângulo 108">
            <a:extLst>
              <a:ext uri="{FF2B5EF4-FFF2-40B4-BE49-F238E27FC236}">
                <a16:creationId xmlns:a16="http://schemas.microsoft.com/office/drawing/2014/main" id="{1CE83450-B217-47C1-945D-DF175B1449B3}"/>
              </a:ext>
            </a:extLst>
          </p:cNvPr>
          <p:cNvSpPr/>
          <p:nvPr/>
        </p:nvSpPr>
        <p:spPr>
          <a:xfrm>
            <a:off x="344557" y="5987267"/>
            <a:ext cx="1472147" cy="64543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pic>
        <p:nvPicPr>
          <p:cNvPr id="19" name="Gráfico 18" descr="Nuvem">
            <a:extLst>
              <a:ext uri="{FF2B5EF4-FFF2-40B4-BE49-F238E27FC236}">
                <a16:creationId xmlns:a16="http://schemas.microsoft.com/office/drawing/2014/main" id="{87D98360-2FF1-43B9-B3E6-5B1827868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3729" y="2557466"/>
            <a:ext cx="3488884" cy="3270632"/>
          </a:xfrm>
          <a:prstGeom prst="rect">
            <a:avLst/>
          </a:prstGeom>
        </p:spPr>
      </p:pic>
      <p:sp>
        <p:nvSpPr>
          <p:cNvPr id="64" name="Retângulo 63">
            <a:extLst>
              <a:ext uri="{FF2B5EF4-FFF2-40B4-BE49-F238E27FC236}">
                <a16:creationId xmlns:a16="http://schemas.microsoft.com/office/drawing/2014/main" id="{9298F857-BF24-4BBC-996F-F2645E0607CB}"/>
              </a:ext>
            </a:extLst>
          </p:cNvPr>
          <p:cNvSpPr/>
          <p:nvPr/>
        </p:nvSpPr>
        <p:spPr>
          <a:xfrm>
            <a:off x="471684" y="4067851"/>
            <a:ext cx="1994400" cy="79050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A19AA5E8-3815-4043-B2CA-AC78584B0A67}"/>
              </a:ext>
            </a:extLst>
          </p:cNvPr>
          <p:cNvSpPr/>
          <p:nvPr/>
        </p:nvSpPr>
        <p:spPr>
          <a:xfrm>
            <a:off x="6788338" y="136013"/>
            <a:ext cx="5008681" cy="3185785"/>
          </a:xfrm>
          <a:prstGeom prst="rect">
            <a:avLst/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2" descr="Nuvem">
            <a:extLst>
              <a:ext uri="{FF2B5EF4-FFF2-40B4-BE49-F238E27FC236}">
                <a16:creationId xmlns:a16="http://schemas.microsoft.com/office/drawing/2014/main" id="{71EA2390-3564-43C2-97FE-45A45E59BC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4099" y="-441074"/>
            <a:ext cx="4766239" cy="5002543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BE203AF8-66E5-4D6A-8616-D70B1169EAE8}"/>
              </a:ext>
            </a:extLst>
          </p:cNvPr>
          <p:cNvSpPr/>
          <p:nvPr/>
        </p:nvSpPr>
        <p:spPr>
          <a:xfrm>
            <a:off x="1816704" y="1383535"/>
            <a:ext cx="2051050" cy="181858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D539609-0BE9-4B4F-A04A-1D2540E0D676}"/>
              </a:ext>
            </a:extLst>
          </p:cNvPr>
          <p:cNvSpPr/>
          <p:nvPr/>
        </p:nvSpPr>
        <p:spPr>
          <a:xfrm>
            <a:off x="2132151" y="1728611"/>
            <a:ext cx="1330609" cy="1282913"/>
          </a:xfrm>
          <a:prstGeom prst="round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C4EAD0-319E-4654-8790-E1DDC52D41E3}"/>
              </a:ext>
            </a:extLst>
          </p:cNvPr>
          <p:cNvSpPr txBox="1"/>
          <p:nvPr/>
        </p:nvSpPr>
        <p:spPr>
          <a:xfrm>
            <a:off x="211625" y="-12229"/>
            <a:ext cx="5475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002060"/>
                </a:solidFill>
                <a:latin typeface="+mj-lt"/>
              </a:rPr>
              <a:t>Desenho da Solução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41E860B-E1D7-48E4-8764-DFB3B60AFED7}"/>
              </a:ext>
            </a:extLst>
          </p:cNvPr>
          <p:cNvSpPr txBox="1"/>
          <p:nvPr/>
        </p:nvSpPr>
        <p:spPr>
          <a:xfrm>
            <a:off x="1923966" y="1383534"/>
            <a:ext cx="205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Banco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02EF132-183E-4EF7-95C1-AD5DFE27215B}"/>
              </a:ext>
            </a:extLst>
          </p:cNvPr>
          <p:cNvSpPr txBox="1"/>
          <p:nvPr/>
        </p:nvSpPr>
        <p:spPr>
          <a:xfrm>
            <a:off x="514525" y="4544187"/>
            <a:ext cx="1005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02060"/>
                </a:solidFill>
              </a:rPr>
              <a:t>NodeJS</a:t>
            </a:r>
            <a:endParaRPr lang="pt-BR" b="1" dirty="0">
              <a:solidFill>
                <a:srgbClr val="002060"/>
              </a:solidFill>
            </a:endParaRPr>
          </a:p>
        </p:txBody>
      </p:sp>
      <p:pic>
        <p:nvPicPr>
          <p:cNvPr id="10" name="Gráfico 9" descr="Banco de dados">
            <a:extLst>
              <a:ext uri="{FF2B5EF4-FFF2-40B4-BE49-F238E27FC236}">
                <a16:creationId xmlns:a16="http://schemas.microsoft.com/office/drawing/2014/main" id="{DBDCCFD9-D2E5-4D00-B6D0-0FF008CCE7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92016" y="1994568"/>
            <a:ext cx="532960" cy="53296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E299903-1A7D-4388-A32B-B54C5F19B230}"/>
              </a:ext>
            </a:extLst>
          </p:cNvPr>
          <p:cNvSpPr txBox="1"/>
          <p:nvPr/>
        </p:nvSpPr>
        <p:spPr>
          <a:xfrm>
            <a:off x="2189787" y="2510245"/>
            <a:ext cx="1297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SQL Server</a:t>
            </a:r>
            <a:endParaRPr lang="pt-BR" b="1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987A3E-18E4-4D3C-B577-1594B4B729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451" y="2732285"/>
            <a:ext cx="493261" cy="493261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BA30E914-F32A-4F9E-B657-1801DBC4E72E}"/>
              </a:ext>
            </a:extLst>
          </p:cNvPr>
          <p:cNvSpPr/>
          <p:nvPr/>
        </p:nvSpPr>
        <p:spPr>
          <a:xfrm>
            <a:off x="542929" y="4175835"/>
            <a:ext cx="1847650" cy="3187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71C8EE1-6D59-41A6-B956-CB29FE65B573}"/>
              </a:ext>
            </a:extLst>
          </p:cNvPr>
          <p:cNvSpPr txBox="1"/>
          <p:nvPr/>
        </p:nvSpPr>
        <p:spPr>
          <a:xfrm>
            <a:off x="569431" y="4150538"/>
            <a:ext cx="183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API INTERNA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80114597-5E84-4D4C-A8AB-591A454717FB}"/>
              </a:ext>
            </a:extLst>
          </p:cNvPr>
          <p:cNvSpPr/>
          <p:nvPr/>
        </p:nvSpPr>
        <p:spPr>
          <a:xfrm>
            <a:off x="471684" y="6155501"/>
            <a:ext cx="1209826" cy="2527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Telegram</a:t>
            </a:r>
          </a:p>
        </p:txBody>
      </p:sp>
      <p:pic>
        <p:nvPicPr>
          <p:cNvPr id="23" name="Gráfico 22" descr="Servidor">
            <a:extLst>
              <a:ext uri="{FF2B5EF4-FFF2-40B4-BE49-F238E27FC236}">
                <a16:creationId xmlns:a16="http://schemas.microsoft.com/office/drawing/2014/main" id="{88794005-7852-4117-9310-85A8F09BD2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56185" y="4585851"/>
            <a:ext cx="297908" cy="297908"/>
          </a:xfrm>
          <a:prstGeom prst="rect">
            <a:avLst/>
          </a:prstGeom>
        </p:spPr>
      </p:pic>
      <p:sp>
        <p:nvSpPr>
          <p:cNvPr id="34" name="Retângulo 33">
            <a:extLst>
              <a:ext uri="{FF2B5EF4-FFF2-40B4-BE49-F238E27FC236}">
                <a16:creationId xmlns:a16="http://schemas.microsoft.com/office/drawing/2014/main" id="{7A6BEA5F-718B-44DB-873D-41D711AA37EA}"/>
              </a:ext>
            </a:extLst>
          </p:cNvPr>
          <p:cNvSpPr/>
          <p:nvPr/>
        </p:nvSpPr>
        <p:spPr>
          <a:xfrm>
            <a:off x="4842166" y="3869197"/>
            <a:ext cx="3796023" cy="2612294"/>
          </a:xfrm>
          <a:prstGeom prst="rect">
            <a:avLst/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51E46734-4786-4F75-96CF-1D2464B46346}"/>
              </a:ext>
            </a:extLst>
          </p:cNvPr>
          <p:cNvSpPr/>
          <p:nvPr/>
        </p:nvSpPr>
        <p:spPr>
          <a:xfrm>
            <a:off x="4938592" y="4307967"/>
            <a:ext cx="3596902" cy="206753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0F9941D-0BFE-4347-B99A-60685089FBC4}"/>
              </a:ext>
            </a:extLst>
          </p:cNvPr>
          <p:cNvSpPr/>
          <p:nvPr/>
        </p:nvSpPr>
        <p:spPr>
          <a:xfrm>
            <a:off x="5042392" y="5698918"/>
            <a:ext cx="1585875" cy="450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Requisição</a:t>
            </a:r>
          </a:p>
          <a:p>
            <a:pPr algn="ctr"/>
            <a:r>
              <a:rPr lang="pt-BR" sz="1400" b="1" dirty="0"/>
              <a:t>Send email 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84541F94-C638-4CAC-86C0-12390CD2FF0E}"/>
              </a:ext>
            </a:extLst>
          </p:cNvPr>
          <p:cNvSpPr/>
          <p:nvPr/>
        </p:nvSpPr>
        <p:spPr>
          <a:xfrm>
            <a:off x="6786078" y="4462957"/>
            <a:ext cx="1585875" cy="450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API OSHI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237DF2D0-CE4F-48DC-B5EC-0242EB3F6F7B}"/>
              </a:ext>
            </a:extLst>
          </p:cNvPr>
          <p:cNvSpPr/>
          <p:nvPr/>
        </p:nvSpPr>
        <p:spPr>
          <a:xfrm>
            <a:off x="6819644" y="5067844"/>
            <a:ext cx="1585875" cy="450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TELAS SWING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DD25BFD6-1C36-4D6A-99EB-714EAEFD46F7}"/>
              </a:ext>
            </a:extLst>
          </p:cNvPr>
          <p:cNvSpPr/>
          <p:nvPr/>
        </p:nvSpPr>
        <p:spPr>
          <a:xfrm>
            <a:off x="5030779" y="5084541"/>
            <a:ext cx="1585875" cy="450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LOG TXT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BFF97A0C-6A7E-443C-AC44-DA400FF7021C}"/>
              </a:ext>
            </a:extLst>
          </p:cNvPr>
          <p:cNvSpPr/>
          <p:nvPr/>
        </p:nvSpPr>
        <p:spPr>
          <a:xfrm>
            <a:off x="5037437" y="4473829"/>
            <a:ext cx="1523850" cy="450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JDBC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BB39FDE-3A32-4B3B-8093-84CD40D8EA1B}"/>
              </a:ext>
            </a:extLst>
          </p:cNvPr>
          <p:cNvSpPr txBox="1"/>
          <p:nvPr/>
        </p:nvSpPr>
        <p:spPr>
          <a:xfrm>
            <a:off x="4858357" y="3918949"/>
            <a:ext cx="4208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APP MONITORAÇÃO DO SO – JAVA - JAR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9188691C-964C-44CA-B091-9EB43FE05579}"/>
              </a:ext>
            </a:extLst>
          </p:cNvPr>
          <p:cNvSpPr/>
          <p:nvPr/>
        </p:nvSpPr>
        <p:spPr>
          <a:xfrm>
            <a:off x="7000583" y="529389"/>
            <a:ext cx="1951358" cy="2368159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122614F3-A1EB-46E7-8EA2-411A03AE0B10}"/>
              </a:ext>
            </a:extLst>
          </p:cNvPr>
          <p:cNvSpPr/>
          <p:nvPr/>
        </p:nvSpPr>
        <p:spPr>
          <a:xfrm>
            <a:off x="7157391" y="711871"/>
            <a:ext cx="1951358" cy="2368159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39604043-D836-4F9D-BD48-206ECA5A7BCD}"/>
              </a:ext>
            </a:extLst>
          </p:cNvPr>
          <p:cNvSpPr txBox="1"/>
          <p:nvPr/>
        </p:nvSpPr>
        <p:spPr>
          <a:xfrm>
            <a:off x="7261080" y="889303"/>
            <a:ext cx="205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DASHBOARD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AAAEBBBA-05C7-421B-8E2A-EE835FCD5DC1}"/>
              </a:ext>
            </a:extLst>
          </p:cNvPr>
          <p:cNvSpPr/>
          <p:nvPr/>
        </p:nvSpPr>
        <p:spPr>
          <a:xfrm>
            <a:off x="9489735" y="526153"/>
            <a:ext cx="1951358" cy="2368159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B448B195-629F-4201-80E6-A6E88D69E235}"/>
              </a:ext>
            </a:extLst>
          </p:cNvPr>
          <p:cNvSpPr/>
          <p:nvPr/>
        </p:nvSpPr>
        <p:spPr>
          <a:xfrm>
            <a:off x="9646543" y="708635"/>
            <a:ext cx="1951358" cy="2371395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096112A-A1C9-4D4D-B243-EA250BA1D9AE}"/>
              </a:ext>
            </a:extLst>
          </p:cNvPr>
          <p:cNvSpPr txBox="1"/>
          <p:nvPr/>
        </p:nvSpPr>
        <p:spPr>
          <a:xfrm>
            <a:off x="9795103" y="854967"/>
            <a:ext cx="205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INSTITUCIONAL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2CCFB747-6054-4769-88B4-9153FF12BBC1}"/>
              </a:ext>
            </a:extLst>
          </p:cNvPr>
          <p:cNvSpPr/>
          <p:nvPr/>
        </p:nvSpPr>
        <p:spPr>
          <a:xfrm>
            <a:off x="9779493" y="1256095"/>
            <a:ext cx="1683486" cy="2800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BOOTSTRAP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E7D0010F-CAFB-4E5A-8A0E-B1854C62478C}"/>
              </a:ext>
            </a:extLst>
          </p:cNvPr>
          <p:cNvSpPr/>
          <p:nvPr/>
        </p:nvSpPr>
        <p:spPr>
          <a:xfrm>
            <a:off x="9769043" y="1691677"/>
            <a:ext cx="1683486" cy="25132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HTML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231F2D4B-9782-4CD0-9BB1-14C0225552B9}"/>
              </a:ext>
            </a:extLst>
          </p:cNvPr>
          <p:cNvSpPr/>
          <p:nvPr/>
        </p:nvSpPr>
        <p:spPr>
          <a:xfrm>
            <a:off x="7262824" y="1603207"/>
            <a:ext cx="1683486" cy="24375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CSS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19473D9D-772D-4C71-9DB5-59F1321C4E3B}"/>
              </a:ext>
            </a:extLst>
          </p:cNvPr>
          <p:cNvSpPr/>
          <p:nvPr/>
        </p:nvSpPr>
        <p:spPr>
          <a:xfrm>
            <a:off x="7236508" y="1937210"/>
            <a:ext cx="1683486" cy="24375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JAVA SCRIPT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25252638-9D65-4178-9ABF-042D6C808208}"/>
              </a:ext>
            </a:extLst>
          </p:cNvPr>
          <p:cNvSpPr/>
          <p:nvPr/>
        </p:nvSpPr>
        <p:spPr>
          <a:xfrm>
            <a:off x="7262824" y="1226134"/>
            <a:ext cx="1683486" cy="2741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/>
              <a:t>Charts</a:t>
            </a:r>
            <a:r>
              <a:rPr lang="pt-BR" sz="1400" b="1" dirty="0"/>
              <a:t> JS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ABEC5C7F-CD6D-4E68-925D-0AB98EE242AD}"/>
              </a:ext>
            </a:extLst>
          </p:cNvPr>
          <p:cNvSpPr/>
          <p:nvPr/>
        </p:nvSpPr>
        <p:spPr>
          <a:xfrm>
            <a:off x="7241481" y="2272179"/>
            <a:ext cx="1683486" cy="24425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SEQUELIZE</a:t>
            </a:r>
          </a:p>
        </p:txBody>
      </p:sp>
      <p:pic>
        <p:nvPicPr>
          <p:cNvPr id="63" name="Gráfico 62" descr="Gráfico de pizza">
            <a:extLst>
              <a:ext uri="{FF2B5EF4-FFF2-40B4-BE49-F238E27FC236}">
                <a16:creationId xmlns:a16="http://schemas.microsoft.com/office/drawing/2014/main" id="{46307574-571F-42FA-99E2-BAD01F954F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95478" y="4581535"/>
            <a:ext cx="671529" cy="671529"/>
          </a:xfrm>
          <a:prstGeom prst="rect">
            <a:avLst/>
          </a:prstGeom>
        </p:spPr>
      </p:pic>
      <p:sp>
        <p:nvSpPr>
          <p:cNvPr id="71" name="CaixaDeTexto 70">
            <a:extLst>
              <a:ext uri="{FF2B5EF4-FFF2-40B4-BE49-F238E27FC236}">
                <a16:creationId xmlns:a16="http://schemas.microsoft.com/office/drawing/2014/main" id="{62044FBC-8AC0-414F-9BEE-5FDA6EE87130}"/>
              </a:ext>
            </a:extLst>
          </p:cNvPr>
          <p:cNvSpPr txBox="1"/>
          <p:nvPr/>
        </p:nvSpPr>
        <p:spPr>
          <a:xfrm>
            <a:off x="10347304" y="5379254"/>
            <a:ext cx="162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E4916899-C299-4FD1-8052-154B66EFD284}"/>
              </a:ext>
            </a:extLst>
          </p:cNvPr>
          <p:cNvSpPr txBox="1"/>
          <p:nvPr/>
        </p:nvSpPr>
        <p:spPr>
          <a:xfrm>
            <a:off x="8043433" y="128663"/>
            <a:ext cx="298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APLICAÇÃO WEB – Node JS</a:t>
            </a:r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1B16EAA4-9BC9-4B9A-8AA8-F09968227729}"/>
              </a:ext>
            </a:extLst>
          </p:cNvPr>
          <p:cNvSpPr/>
          <p:nvPr/>
        </p:nvSpPr>
        <p:spPr>
          <a:xfrm>
            <a:off x="9769043" y="2098513"/>
            <a:ext cx="1683486" cy="2340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CSS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EC40B49F-702D-4568-9624-DAA686D0553C}"/>
              </a:ext>
            </a:extLst>
          </p:cNvPr>
          <p:cNvSpPr/>
          <p:nvPr/>
        </p:nvSpPr>
        <p:spPr>
          <a:xfrm>
            <a:off x="9780479" y="2506026"/>
            <a:ext cx="1683486" cy="1789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JAVA SCRIPT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A344BFF-558E-4F04-B2FA-599C5CA47AF6}"/>
              </a:ext>
            </a:extLst>
          </p:cNvPr>
          <p:cNvSpPr txBox="1"/>
          <p:nvPr/>
        </p:nvSpPr>
        <p:spPr>
          <a:xfrm>
            <a:off x="923580" y="3655882"/>
            <a:ext cx="99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Heroku</a:t>
            </a: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71F240BE-7D0A-402A-9514-6F6D77ABCB08}"/>
              </a:ext>
            </a:extLst>
          </p:cNvPr>
          <p:cNvCxnSpPr>
            <a:cxnSpLocks/>
            <a:stCxn id="60" idx="1"/>
            <a:endCxn id="12" idx="3"/>
          </p:cNvCxnSpPr>
          <p:nvPr/>
        </p:nvCxnSpPr>
        <p:spPr>
          <a:xfrm rot="10800000">
            <a:off x="3867755" y="2292827"/>
            <a:ext cx="3373727" cy="101480"/>
          </a:xfrm>
          <a:prstGeom prst="bentConnector3">
            <a:avLst>
              <a:gd name="adj1" fmla="val 7596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F31B572D-9129-4CEF-88EE-544810AD6C2D}"/>
              </a:ext>
            </a:extLst>
          </p:cNvPr>
          <p:cNvCxnSpPr>
            <a:stCxn id="40" idx="1"/>
            <a:endCxn id="12" idx="2"/>
          </p:cNvCxnSpPr>
          <p:nvPr/>
        </p:nvCxnSpPr>
        <p:spPr>
          <a:xfrm rot="10800000">
            <a:off x="2842229" y="3202119"/>
            <a:ext cx="2195208" cy="1497070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do 44">
            <a:extLst>
              <a:ext uri="{FF2B5EF4-FFF2-40B4-BE49-F238E27FC236}">
                <a16:creationId xmlns:a16="http://schemas.microsoft.com/office/drawing/2014/main" id="{7EF3767C-B9DB-4D6F-BD43-E2076B780399}"/>
              </a:ext>
            </a:extLst>
          </p:cNvPr>
          <p:cNvCxnSpPr>
            <a:stCxn id="64" idx="2"/>
            <a:endCxn id="36" idx="1"/>
          </p:cNvCxnSpPr>
          <p:nvPr/>
        </p:nvCxnSpPr>
        <p:spPr>
          <a:xfrm rot="16200000" flipH="1">
            <a:off x="2722679" y="3604564"/>
            <a:ext cx="1065919" cy="3573508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08869450-1636-448C-90EA-2A234BA4A565}"/>
              </a:ext>
            </a:extLst>
          </p:cNvPr>
          <p:cNvCxnSpPr>
            <a:cxnSpLocks/>
            <a:stCxn id="64" idx="1"/>
            <a:endCxn id="109" idx="1"/>
          </p:cNvCxnSpPr>
          <p:nvPr/>
        </p:nvCxnSpPr>
        <p:spPr>
          <a:xfrm rot="10800000" flipV="1">
            <a:off x="344558" y="4463105"/>
            <a:ext cx="127127" cy="1846878"/>
          </a:xfrm>
          <a:prstGeom prst="bentConnector3">
            <a:avLst>
              <a:gd name="adj1" fmla="val 27982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7729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4317</TotalTime>
  <Words>62</Words>
  <Application>Microsoft Office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Isabella Maia</dc:creator>
  <cp:lastModifiedBy>Isabella Maia</cp:lastModifiedBy>
  <cp:revision>44</cp:revision>
  <dcterms:created xsi:type="dcterms:W3CDTF">2020-04-07T14:33:56Z</dcterms:created>
  <dcterms:modified xsi:type="dcterms:W3CDTF">2020-07-03T01:45:07Z</dcterms:modified>
</cp:coreProperties>
</file>